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78" r:id="rId3"/>
    <p:sldId id="277" r:id="rId4"/>
    <p:sldId id="292" r:id="rId5"/>
    <p:sldId id="293" r:id="rId6"/>
    <p:sldId id="317" r:id="rId7"/>
    <p:sldId id="318" r:id="rId8"/>
    <p:sldId id="316" r:id="rId9"/>
    <p:sldId id="297" r:id="rId10"/>
    <p:sldId id="306" r:id="rId11"/>
    <p:sldId id="303" r:id="rId12"/>
    <p:sldId id="298" r:id="rId13"/>
    <p:sldId id="304" r:id="rId15"/>
    <p:sldId id="305" r:id="rId16"/>
    <p:sldId id="300" r:id="rId17"/>
    <p:sldId id="308" r:id="rId18"/>
    <p:sldId id="309" r:id="rId19"/>
    <p:sldId id="311" r:id="rId20"/>
    <p:sldId id="310" r:id="rId21"/>
    <p:sldId id="312" r:id="rId22"/>
    <p:sldId id="313" r:id="rId23"/>
    <p:sldId id="314" r:id="rId24"/>
    <p:sldId id="315" r:id="rId25"/>
    <p:sldId id="320" r:id="rId26"/>
    <p:sldId id="321" r:id="rId27"/>
    <p:sldId id="322" r:id="rId28"/>
    <p:sldId id="323" r:id="rId29"/>
    <p:sldId id="319" r:id="rId30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75138" autoAdjust="0"/>
  </p:normalViewPr>
  <p:slideViewPr>
    <p:cSldViewPr showGuides="1">
      <p:cViewPr varScale="1">
        <p:scale>
          <a:sx n="54" d="100"/>
          <a:sy n="54" d="100"/>
        </p:scale>
        <p:origin x="1140" y="78"/>
      </p:cViewPr>
      <p:guideLst>
        <p:guide orient="horz" pos="2160"/>
        <p:guide pos="3839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0425" y="1188216"/>
            <a:ext cx="7927976" cy="116066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lang="en-US" sz="60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5658" y="5832912"/>
            <a:ext cx="497751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05213" y="5103416"/>
            <a:ext cx="5002212" cy="873125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-To-Market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3491552"/>
            <a:ext cx="2733156" cy="3366448"/>
          </a:xfrm>
          <a:custGeom>
            <a:avLst/>
            <a:gdLst>
              <a:gd name="T0" fmla="*/ 243 w 243"/>
              <a:gd name="T1" fmla="*/ 0 h 300"/>
              <a:gd name="T2" fmla="*/ 195 w 243"/>
              <a:gd name="T3" fmla="*/ 68 h 300"/>
              <a:gd name="T4" fmla="*/ 82 w 243"/>
              <a:gd name="T5" fmla="*/ 73 h 300"/>
              <a:gd name="T6" fmla="*/ 32 w 243"/>
              <a:gd name="T7" fmla="*/ 197 h 300"/>
              <a:gd name="T8" fmla="*/ 3 w 243"/>
              <a:gd name="T9" fmla="*/ 300 h 300"/>
              <a:gd name="T10" fmla="*/ 243 w 243"/>
              <a:gd name="T11" fmla="*/ 300 h 300"/>
              <a:gd name="T12" fmla="*/ 243 w 243"/>
              <a:gd name="T13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300">
                <a:moveTo>
                  <a:pt x="243" y="0"/>
                </a:moveTo>
                <a:cubicBezTo>
                  <a:pt x="232" y="24"/>
                  <a:pt x="214" y="57"/>
                  <a:pt x="195" y="68"/>
                </a:cubicBezTo>
                <a:cubicBezTo>
                  <a:pt x="164" y="85"/>
                  <a:pt x="111" y="52"/>
                  <a:pt x="82" y="73"/>
                </a:cubicBezTo>
                <a:cubicBezTo>
                  <a:pt x="35" y="106"/>
                  <a:pt x="83" y="147"/>
                  <a:pt x="32" y="197"/>
                </a:cubicBezTo>
                <a:cubicBezTo>
                  <a:pt x="2" y="227"/>
                  <a:pt x="0" y="270"/>
                  <a:pt x="3" y="300"/>
                </a:cubicBezTo>
                <a:cubicBezTo>
                  <a:pt x="243" y="300"/>
                  <a:pt x="243" y="300"/>
                  <a:pt x="243" y="300"/>
                </a:cubicBezTo>
                <a:lnTo>
                  <a:pt x="243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32" name="Freeform: Shape 31"/>
          <p:cNvSpPr/>
          <p:nvPr userDrawn="1"/>
        </p:nvSpPr>
        <p:spPr>
          <a:xfrm>
            <a:off x="0" y="729899"/>
            <a:ext cx="5618712" cy="877368"/>
          </a:xfrm>
          <a:custGeom>
            <a:avLst/>
            <a:gdLst>
              <a:gd name="connsiteX0" fmla="*/ 0 w 5618712"/>
              <a:gd name="connsiteY0" fmla="*/ 0 h 877368"/>
              <a:gd name="connsiteX1" fmla="*/ 5180028 w 5618712"/>
              <a:gd name="connsiteY1" fmla="*/ 0 h 877368"/>
              <a:gd name="connsiteX2" fmla="*/ 5618712 w 5618712"/>
              <a:gd name="connsiteY2" fmla="*/ 438684 h 877368"/>
              <a:gd name="connsiteX3" fmla="*/ 5618711 w 5618712"/>
              <a:gd name="connsiteY3" fmla="*/ 438684 h 877368"/>
              <a:gd name="connsiteX4" fmla="*/ 5180027 w 5618712"/>
              <a:gd name="connsiteY4" fmla="*/ 877368 h 877368"/>
              <a:gd name="connsiteX5" fmla="*/ 0 w 5618712"/>
              <a:gd name="connsiteY5" fmla="*/ 877367 h 877368"/>
              <a:gd name="connsiteX6" fmla="*/ 0 w 5618712"/>
              <a:gd name="connsiteY6" fmla="*/ 0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8712" h="877368">
                <a:moveTo>
                  <a:pt x="0" y="0"/>
                </a:moveTo>
                <a:lnTo>
                  <a:pt x="5180028" y="0"/>
                </a:lnTo>
                <a:cubicBezTo>
                  <a:pt x="5422306" y="0"/>
                  <a:pt x="5618712" y="196406"/>
                  <a:pt x="5618712" y="438684"/>
                </a:cubicBezTo>
                <a:lnTo>
                  <a:pt x="5618711" y="438684"/>
                </a:lnTo>
                <a:cubicBezTo>
                  <a:pt x="5618711" y="680962"/>
                  <a:pt x="5422305" y="877368"/>
                  <a:pt x="5180027" y="877368"/>
                </a:cubicBezTo>
                <a:lnTo>
                  <a:pt x="0" y="877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ing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/>
          <p:nvPr userDrawn="1"/>
        </p:nvSpPr>
        <p:spPr bwMode="auto">
          <a:xfrm flipH="1">
            <a:off x="909061" y="729899"/>
            <a:ext cx="6662982" cy="877368"/>
          </a:xfrm>
          <a:custGeom>
            <a:avLst/>
            <a:gdLst>
              <a:gd name="connsiteX0" fmla="*/ 6662982 w 6662982"/>
              <a:gd name="connsiteY0" fmla="*/ 0 h 877368"/>
              <a:gd name="connsiteX1" fmla="*/ 5319091 w 6662982"/>
              <a:gd name="connsiteY1" fmla="*/ 0 h 877368"/>
              <a:gd name="connsiteX2" fmla="*/ 1782575 w 6662982"/>
              <a:gd name="connsiteY2" fmla="*/ 0 h 877368"/>
              <a:gd name="connsiteX3" fmla="*/ 438684 w 6662982"/>
              <a:gd name="connsiteY3" fmla="*/ 0 h 877368"/>
              <a:gd name="connsiteX4" fmla="*/ 0 w 6662982"/>
              <a:gd name="connsiteY4" fmla="*/ 438684 h 877368"/>
              <a:gd name="connsiteX5" fmla="*/ 1 w 6662982"/>
              <a:gd name="connsiteY5" fmla="*/ 438684 h 877368"/>
              <a:gd name="connsiteX6" fmla="*/ 438685 w 6662982"/>
              <a:gd name="connsiteY6" fmla="*/ 877368 h 877368"/>
              <a:gd name="connsiteX7" fmla="*/ 1782573 w 6662982"/>
              <a:gd name="connsiteY7" fmla="*/ 877368 h 877368"/>
              <a:gd name="connsiteX8" fmla="*/ 1782576 w 6662982"/>
              <a:gd name="connsiteY8" fmla="*/ 877368 h 877368"/>
              <a:gd name="connsiteX9" fmla="*/ 6228847 w 6662982"/>
              <a:gd name="connsiteY9" fmla="*/ 877367 h 877368"/>
              <a:gd name="connsiteX10" fmla="*/ 6303067 w 6662982"/>
              <a:gd name="connsiteY10" fmla="*/ 719335 h 877368"/>
              <a:gd name="connsiteX11" fmla="*/ 6381249 w 6662982"/>
              <a:gd name="connsiteY11" fmla="*/ 542820 h 877368"/>
              <a:gd name="connsiteX12" fmla="*/ 6604989 w 6662982"/>
              <a:gd name="connsiteY12" fmla="*/ 96538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2982" h="877368">
                <a:moveTo>
                  <a:pt x="6662982" y="0"/>
                </a:moveTo>
                <a:lnTo>
                  <a:pt x="5319091" y="0"/>
                </a:lnTo>
                <a:lnTo>
                  <a:pt x="1782575" y="0"/>
                </a:lnTo>
                <a:lnTo>
                  <a:pt x="438684" y="0"/>
                </a:lnTo>
                <a:cubicBezTo>
                  <a:pt x="196406" y="0"/>
                  <a:pt x="0" y="196406"/>
                  <a:pt x="0" y="438684"/>
                </a:cubicBezTo>
                <a:lnTo>
                  <a:pt x="1" y="438684"/>
                </a:lnTo>
                <a:cubicBezTo>
                  <a:pt x="1" y="680962"/>
                  <a:pt x="196407" y="877368"/>
                  <a:pt x="438685" y="877368"/>
                </a:cubicBezTo>
                <a:lnTo>
                  <a:pt x="1782573" y="877368"/>
                </a:lnTo>
                <a:lnTo>
                  <a:pt x="1782576" y="877368"/>
                </a:lnTo>
                <a:lnTo>
                  <a:pt x="6228847" y="877367"/>
                </a:lnTo>
                <a:lnTo>
                  <a:pt x="6303067" y="719335"/>
                </a:lnTo>
                <a:cubicBezTo>
                  <a:pt x="6328870" y="662737"/>
                  <a:pt x="6354927" y="603926"/>
                  <a:pt x="6381249" y="542820"/>
                </a:cubicBezTo>
                <a:cubicBezTo>
                  <a:pt x="6455571" y="378039"/>
                  <a:pt x="6529893" y="229736"/>
                  <a:pt x="6604989" y="9653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8" name="Freeform 5"/>
          <p:cNvSpPr/>
          <p:nvPr userDrawn="1"/>
        </p:nvSpPr>
        <p:spPr bwMode="auto">
          <a:xfrm flipH="1">
            <a:off x="-1" y="-1587"/>
            <a:ext cx="12188825" cy="6859587"/>
          </a:xfrm>
          <a:custGeom>
            <a:avLst/>
            <a:gdLst>
              <a:gd name="T0" fmla="*/ 492 w 492"/>
              <a:gd name="T1" fmla="*/ 306 h 306"/>
              <a:gd name="T2" fmla="*/ 492 w 492"/>
              <a:gd name="T3" fmla="*/ 0 h 306"/>
              <a:gd name="T4" fmla="*/ 454 w 492"/>
              <a:gd name="T5" fmla="*/ 58 h 306"/>
              <a:gd name="T6" fmla="*/ 367 w 492"/>
              <a:gd name="T7" fmla="*/ 129 h 306"/>
              <a:gd name="T8" fmla="*/ 285 w 492"/>
              <a:gd name="T9" fmla="*/ 179 h 306"/>
              <a:gd name="T10" fmla="*/ 204 w 492"/>
              <a:gd name="T11" fmla="*/ 192 h 306"/>
              <a:gd name="T12" fmla="*/ 128 w 492"/>
              <a:gd name="T13" fmla="*/ 213 h 306"/>
              <a:gd name="T14" fmla="*/ 41 w 492"/>
              <a:gd name="T15" fmla="*/ 230 h 306"/>
              <a:gd name="T16" fmla="*/ 0 w 492"/>
              <a:gd name="T17" fmla="*/ 240 h 306"/>
              <a:gd name="T18" fmla="*/ 0 w 492"/>
              <a:gd name="T19" fmla="*/ 306 h 306"/>
              <a:gd name="T20" fmla="*/ 492 w 492"/>
              <a:gd name="T21" fmla="*/ 3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2" h="306">
                <a:moveTo>
                  <a:pt x="492" y="306"/>
                </a:moveTo>
                <a:cubicBezTo>
                  <a:pt x="492" y="0"/>
                  <a:pt x="492" y="0"/>
                  <a:pt x="492" y="0"/>
                </a:cubicBezTo>
                <a:cubicBezTo>
                  <a:pt x="478" y="10"/>
                  <a:pt x="466" y="28"/>
                  <a:pt x="454" y="58"/>
                </a:cubicBezTo>
                <a:cubicBezTo>
                  <a:pt x="420" y="147"/>
                  <a:pt x="397" y="129"/>
                  <a:pt x="367" y="129"/>
                </a:cubicBezTo>
                <a:cubicBezTo>
                  <a:pt x="337" y="129"/>
                  <a:pt x="324" y="140"/>
                  <a:pt x="285" y="179"/>
                </a:cubicBezTo>
                <a:cubicBezTo>
                  <a:pt x="246" y="218"/>
                  <a:pt x="222" y="201"/>
                  <a:pt x="204" y="192"/>
                </a:cubicBezTo>
                <a:cubicBezTo>
                  <a:pt x="174" y="179"/>
                  <a:pt x="150" y="192"/>
                  <a:pt x="128" y="213"/>
                </a:cubicBezTo>
                <a:cubicBezTo>
                  <a:pt x="104" y="235"/>
                  <a:pt x="71" y="233"/>
                  <a:pt x="41" y="230"/>
                </a:cubicBezTo>
                <a:cubicBezTo>
                  <a:pt x="23" y="228"/>
                  <a:pt x="10" y="233"/>
                  <a:pt x="0" y="240"/>
                </a:cubicBezTo>
                <a:cubicBezTo>
                  <a:pt x="0" y="306"/>
                  <a:pt x="0" y="306"/>
                  <a:pt x="0" y="306"/>
                </a:cubicBezTo>
                <a:lnTo>
                  <a:pt x="492" y="3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909836" y="2420888"/>
            <a:ext cx="1755059" cy="1419022"/>
          </a:xfrm>
          <a:custGeom>
            <a:avLst/>
            <a:gdLst>
              <a:gd name="connsiteX0" fmla="*/ 1936080 w 2717282"/>
              <a:gd name="connsiteY0" fmla="*/ 2552 h 2197011"/>
              <a:gd name="connsiteX1" fmla="*/ 2288775 w 2717282"/>
              <a:gd name="connsiteY1" fmla="*/ 93116 h 2197011"/>
              <a:gd name="connsiteX2" fmla="*/ 2288775 w 2717282"/>
              <a:gd name="connsiteY2" fmla="*/ 1853953 h 2197011"/>
              <a:gd name="connsiteX3" fmla="*/ 2188331 w 2717282"/>
              <a:gd name="connsiteY3" fmla="*/ 1936492 h 2197011"/>
              <a:gd name="connsiteX4" fmla="*/ 1229549 w 2717282"/>
              <a:gd name="connsiteY4" fmla="*/ 2156597 h 2197011"/>
              <a:gd name="connsiteX5" fmla="*/ 444261 w 2717282"/>
              <a:gd name="connsiteY5" fmla="*/ 1560480 h 2197011"/>
              <a:gd name="connsiteX6" fmla="*/ 206849 w 2717282"/>
              <a:gd name="connsiteY6" fmla="*/ 294879 h 2197011"/>
              <a:gd name="connsiteX7" fmla="*/ 681674 w 2717282"/>
              <a:gd name="connsiteY7" fmla="*/ 129800 h 2197011"/>
              <a:gd name="connsiteX8" fmla="*/ 1576537 w 2717282"/>
              <a:gd name="connsiteY8" fmla="*/ 28919 h 2197011"/>
              <a:gd name="connsiteX9" fmla="*/ 1936080 w 2717282"/>
              <a:gd name="connsiteY9" fmla="*/ 2552 h 21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7282" h="2197011">
                <a:moveTo>
                  <a:pt x="1936080" y="2552"/>
                </a:moveTo>
                <a:cubicBezTo>
                  <a:pt x="2058210" y="10577"/>
                  <a:pt x="2179200" y="38090"/>
                  <a:pt x="2288775" y="93116"/>
                </a:cubicBezTo>
                <a:cubicBezTo>
                  <a:pt x="2964487" y="450786"/>
                  <a:pt x="2745337" y="1404573"/>
                  <a:pt x="2288775" y="1853953"/>
                </a:cubicBezTo>
                <a:cubicBezTo>
                  <a:pt x="2252250" y="1881466"/>
                  <a:pt x="2224856" y="1908979"/>
                  <a:pt x="2188331" y="1936492"/>
                </a:cubicBezTo>
                <a:cubicBezTo>
                  <a:pt x="1932656" y="2138255"/>
                  <a:pt x="1549143" y="2266649"/>
                  <a:pt x="1229549" y="2156597"/>
                </a:cubicBezTo>
                <a:cubicBezTo>
                  <a:pt x="928218" y="2046545"/>
                  <a:pt x="654280" y="1798927"/>
                  <a:pt x="444261" y="1560480"/>
                </a:cubicBezTo>
                <a:cubicBezTo>
                  <a:pt x="188586" y="1257837"/>
                  <a:pt x="-267976" y="606694"/>
                  <a:pt x="206849" y="294879"/>
                </a:cubicBezTo>
                <a:cubicBezTo>
                  <a:pt x="343818" y="212339"/>
                  <a:pt x="526443" y="148142"/>
                  <a:pt x="681674" y="129800"/>
                </a:cubicBezTo>
                <a:cubicBezTo>
                  <a:pt x="983006" y="83945"/>
                  <a:pt x="1275206" y="93116"/>
                  <a:pt x="1576537" y="28919"/>
                </a:cubicBezTo>
                <a:cubicBezTo>
                  <a:pt x="1690678" y="5991"/>
                  <a:pt x="1813949" y="-5472"/>
                  <a:pt x="1936080" y="25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326872" y="2945620"/>
            <a:ext cx="1616579" cy="1977300"/>
          </a:xfrm>
          <a:custGeom>
            <a:avLst/>
            <a:gdLst>
              <a:gd name="connsiteX0" fmla="*/ 579840 w 2196515"/>
              <a:gd name="connsiteY0" fmla="*/ 781 h 2686642"/>
              <a:gd name="connsiteX1" fmla="*/ 1721966 w 2196515"/>
              <a:gd name="connsiteY1" fmla="*/ 295084 h 2686642"/>
              <a:gd name="connsiteX2" fmla="*/ 1886303 w 2196515"/>
              <a:gd name="connsiteY2" fmla="*/ 395936 h 2686642"/>
              <a:gd name="connsiteX3" fmla="*/ 1685446 w 2196515"/>
              <a:gd name="connsiteY3" fmla="*/ 2183779 h 2686642"/>
              <a:gd name="connsiteX4" fmla="*/ 982446 w 2196515"/>
              <a:gd name="connsiteY4" fmla="*/ 2678874 h 2686642"/>
              <a:gd name="connsiteX5" fmla="*/ 498563 w 2196515"/>
              <a:gd name="connsiteY5" fmla="*/ 1459474 h 2686642"/>
              <a:gd name="connsiteX6" fmla="*/ 51200 w 2196515"/>
              <a:gd name="connsiteY6" fmla="*/ 304252 h 2686642"/>
              <a:gd name="connsiteX7" fmla="*/ 579840 w 2196515"/>
              <a:gd name="connsiteY7" fmla="*/ 781 h 268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6515" h="2686642">
                <a:moveTo>
                  <a:pt x="579840" y="781"/>
                </a:moveTo>
                <a:cubicBezTo>
                  <a:pt x="983730" y="-13634"/>
                  <a:pt x="1493719" y="174748"/>
                  <a:pt x="1721966" y="295084"/>
                </a:cubicBezTo>
                <a:cubicBezTo>
                  <a:pt x="1785875" y="322589"/>
                  <a:pt x="1840654" y="359263"/>
                  <a:pt x="1886303" y="395936"/>
                </a:cubicBezTo>
                <a:cubicBezTo>
                  <a:pt x="2516264" y="891032"/>
                  <a:pt x="2050641" y="1707021"/>
                  <a:pt x="1685446" y="2183779"/>
                </a:cubicBezTo>
                <a:cubicBezTo>
                  <a:pt x="1521109" y="2394653"/>
                  <a:pt x="1283732" y="2743053"/>
                  <a:pt x="982446" y="2678874"/>
                </a:cubicBezTo>
                <a:cubicBezTo>
                  <a:pt x="553342" y="2596358"/>
                  <a:pt x="672031" y="2009579"/>
                  <a:pt x="498563" y="1459474"/>
                </a:cubicBezTo>
                <a:cubicBezTo>
                  <a:pt x="379875" y="1092737"/>
                  <a:pt x="-167917" y="836021"/>
                  <a:pt x="51200" y="304252"/>
                </a:cubicBezTo>
                <a:cubicBezTo>
                  <a:pt x="133368" y="91086"/>
                  <a:pt x="337507" y="9430"/>
                  <a:pt x="579840" y="78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5605428" y="3786693"/>
            <a:ext cx="1753323" cy="1696880"/>
          </a:xfrm>
          <a:custGeom>
            <a:avLst/>
            <a:gdLst>
              <a:gd name="connsiteX0" fmla="*/ 1542402 w 2519324"/>
              <a:gd name="connsiteY0" fmla="*/ 20 h 2438222"/>
              <a:gd name="connsiteX1" fmla="*/ 2421696 w 2519324"/>
              <a:gd name="connsiteY1" fmla="*/ 289972 h 2438222"/>
              <a:gd name="connsiteX2" fmla="*/ 2010931 w 2519324"/>
              <a:gd name="connsiteY2" fmla="*/ 1554595 h 2438222"/>
              <a:gd name="connsiteX3" fmla="*/ 1390219 w 2519324"/>
              <a:gd name="connsiteY3" fmla="*/ 2361020 h 2438222"/>
              <a:gd name="connsiteX4" fmla="*/ 413512 w 2519324"/>
              <a:gd name="connsiteY4" fmla="*/ 2131922 h 2438222"/>
              <a:gd name="connsiteX5" fmla="*/ 57516 w 2519324"/>
              <a:gd name="connsiteY5" fmla="*/ 1499611 h 2438222"/>
              <a:gd name="connsiteX6" fmla="*/ 11875 w 2519324"/>
              <a:gd name="connsiteY6" fmla="*/ 1288841 h 2438222"/>
              <a:gd name="connsiteX7" fmla="*/ 1262426 w 2519324"/>
              <a:gd name="connsiteY7" fmla="*/ 15055 h 2438222"/>
              <a:gd name="connsiteX8" fmla="*/ 1542402 w 2519324"/>
              <a:gd name="connsiteY8" fmla="*/ 20 h 24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9324" h="2438222">
                <a:moveTo>
                  <a:pt x="1542402" y="20"/>
                </a:moveTo>
                <a:cubicBezTo>
                  <a:pt x="1863740" y="1309"/>
                  <a:pt x="2271082" y="63165"/>
                  <a:pt x="2421696" y="289972"/>
                </a:cubicBezTo>
                <a:cubicBezTo>
                  <a:pt x="2704667" y="711513"/>
                  <a:pt x="2312159" y="968103"/>
                  <a:pt x="2010931" y="1554595"/>
                </a:cubicBezTo>
                <a:cubicBezTo>
                  <a:pt x="1846625" y="1875332"/>
                  <a:pt x="1746216" y="2196070"/>
                  <a:pt x="1390219" y="2361020"/>
                </a:cubicBezTo>
                <a:cubicBezTo>
                  <a:pt x="1043352" y="2525971"/>
                  <a:pt x="659971" y="2416004"/>
                  <a:pt x="413512" y="2131922"/>
                </a:cubicBezTo>
                <a:cubicBezTo>
                  <a:pt x="267462" y="1957808"/>
                  <a:pt x="130540" y="1719546"/>
                  <a:pt x="57516" y="1499611"/>
                </a:cubicBezTo>
                <a:cubicBezTo>
                  <a:pt x="39259" y="1426300"/>
                  <a:pt x="21003" y="1352988"/>
                  <a:pt x="11875" y="1288841"/>
                </a:cubicBezTo>
                <a:cubicBezTo>
                  <a:pt x="-97662" y="372448"/>
                  <a:pt x="568690" y="106694"/>
                  <a:pt x="1262426" y="15055"/>
                </a:cubicBezTo>
                <a:cubicBezTo>
                  <a:pt x="1337733" y="5891"/>
                  <a:pt x="1435290" y="-409"/>
                  <a:pt x="1542402" y="2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020728" y="4432154"/>
            <a:ext cx="1755059" cy="1419022"/>
          </a:xfrm>
          <a:custGeom>
            <a:avLst/>
            <a:gdLst>
              <a:gd name="connsiteX0" fmla="*/ 1936080 w 2717282"/>
              <a:gd name="connsiteY0" fmla="*/ 2552 h 2197011"/>
              <a:gd name="connsiteX1" fmla="*/ 2288775 w 2717282"/>
              <a:gd name="connsiteY1" fmla="*/ 93116 h 2197011"/>
              <a:gd name="connsiteX2" fmla="*/ 2288775 w 2717282"/>
              <a:gd name="connsiteY2" fmla="*/ 1853953 h 2197011"/>
              <a:gd name="connsiteX3" fmla="*/ 2188331 w 2717282"/>
              <a:gd name="connsiteY3" fmla="*/ 1936492 h 2197011"/>
              <a:gd name="connsiteX4" fmla="*/ 1229549 w 2717282"/>
              <a:gd name="connsiteY4" fmla="*/ 2156597 h 2197011"/>
              <a:gd name="connsiteX5" fmla="*/ 444261 w 2717282"/>
              <a:gd name="connsiteY5" fmla="*/ 1560480 h 2197011"/>
              <a:gd name="connsiteX6" fmla="*/ 206849 w 2717282"/>
              <a:gd name="connsiteY6" fmla="*/ 294879 h 2197011"/>
              <a:gd name="connsiteX7" fmla="*/ 681674 w 2717282"/>
              <a:gd name="connsiteY7" fmla="*/ 129800 h 2197011"/>
              <a:gd name="connsiteX8" fmla="*/ 1576537 w 2717282"/>
              <a:gd name="connsiteY8" fmla="*/ 28919 h 2197011"/>
              <a:gd name="connsiteX9" fmla="*/ 1936080 w 2717282"/>
              <a:gd name="connsiteY9" fmla="*/ 2552 h 21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7282" h="2197011">
                <a:moveTo>
                  <a:pt x="1936080" y="2552"/>
                </a:moveTo>
                <a:cubicBezTo>
                  <a:pt x="2058210" y="10577"/>
                  <a:pt x="2179200" y="38090"/>
                  <a:pt x="2288775" y="93116"/>
                </a:cubicBezTo>
                <a:cubicBezTo>
                  <a:pt x="2964487" y="450786"/>
                  <a:pt x="2745337" y="1404573"/>
                  <a:pt x="2288775" y="1853953"/>
                </a:cubicBezTo>
                <a:cubicBezTo>
                  <a:pt x="2252250" y="1881466"/>
                  <a:pt x="2224856" y="1908979"/>
                  <a:pt x="2188331" y="1936492"/>
                </a:cubicBezTo>
                <a:cubicBezTo>
                  <a:pt x="1932656" y="2138255"/>
                  <a:pt x="1549143" y="2266649"/>
                  <a:pt x="1229549" y="2156597"/>
                </a:cubicBezTo>
                <a:cubicBezTo>
                  <a:pt x="928218" y="2046545"/>
                  <a:pt x="654280" y="1798927"/>
                  <a:pt x="444261" y="1560480"/>
                </a:cubicBezTo>
                <a:cubicBezTo>
                  <a:pt x="188586" y="1257837"/>
                  <a:pt x="-267976" y="606694"/>
                  <a:pt x="206849" y="294879"/>
                </a:cubicBezTo>
                <a:cubicBezTo>
                  <a:pt x="343818" y="212339"/>
                  <a:pt x="526443" y="148142"/>
                  <a:pt x="681674" y="129800"/>
                </a:cubicBezTo>
                <a:cubicBezTo>
                  <a:pt x="983006" y="83945"/>
                  <a:pt x="1275206" y="93116"/>
                  <a:pt x="1576537" y="28919"/>
                </a:cubicBezTo>
                <a:cubicBezTo>
                  <a:pt x="1690678" y="5991"/>
                  <a:pt x="1813949" y="-5472"/>
                  <a:pt x="1936080" y="25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57908" y="729899"/>
            <a:ext cx="580084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0" y="2090737"/>
            <a:ext cx="12188825" cy="4767263"/>
          </a:xfrm>
          <a:custGeom>
            <a:avLst/>
            <a:gdLst>
              <a:gd name="connsiteX0" fmla="*/ 0 w 12188825"/>
              <a:gd name="connsiteY0" fmla="*/ 0 h 4767263"/>
              <a:gd name="connsiteX1" fmla="*/ 1362572 w 12188825"/>
              <a:gd name="connsiteY1" fmla="*/ 1384044 h 4767263"/>
              <a:gd name="connsiteX2" fmla="*/ 3443591 w 12188825"/>
              <a:gd name="connsiteY2" fmla="*/ 1691609 h 4767263"/>
              <a:gd name="connsiteX3" fmla="*/ 6515571 w 12188825"/>
              <a:gd name="connsiteY3" fmla="*/ 2394616 h 4767263"/>
              <a:gd name="connsiteX4" fmla="*/ 9414133 w 12188825"/>
              <a:gd name="connsiteY4" fmla="*/ 3493064 h 4767263"/>
              <a:gd name="connsiteX5" fmla="*/ 11346508 w 12188825"/>
              <a:gd name="connsiteY5" fmla="*/ 3185498 h 4767263"/>
              <a:gd name="connsiteX6" fmla="*/ 12188825 w 12188825"/>
              <a:gd name="connsiteY6" fmla="*/ 3427157 h 4767263"/>
              <a:gd name="connsiteX7" fmla="*/ 12188825 w 12188825"/>
              <a:gd name="connsiteY7" fmla="*/ 4767263 h 4767263"/>
              <a:gd name="connsiteX8" fmla="*/ 0 w 12188825"/>
              <a:gd name="connsiteY8" fmla="*/ 4767263 h 4767263"/>
              <a:gd name="connsiteX9" fmla="*/ 0 w 12188825"/>
              <a:gd name="connsiteY9" fmla="*/ 0 h 476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88825" h="4767263">
                <a:moveTo>
                  <a:pt x="0" y="0"/>
                </a:moveTo>
                <a:cubicBezTo>
                  <a:pt x="297288" y="285596"/>
                  <a:pt x="842317" y="790882"/>
                  <a:pt x="1362572" y="1384044"/>
                </a:cubicBezTo>
                <a:cubicBezTo>
                  <a:pt x="2155341" y="2262802"/>
                  <a:pt x="2650822" y="1845392"/>
                  <a:pt x="3443591" y="1691609"/>
                </a:cubicBezTo>
                <a:cubicBezTo>
                  <a:pt x="4236360" y="1559796"/>
                  <a:pt x="5252096" y="2350678"/>
                  <a:pt x="6515571" y="2394616"/>
                </a:cubicBezTo>
                <a:cubicBezTo>
                  <a:pt x="7779047" y="2438554"/>
                  <a:pt x="8745234" y="3097623"/>
                  <a:pt x="9414133" y="3493064"/>
                </a:cubicBezTo>
                <a:cubicBezTo>
                  <a:pt x="10107806" y="3866536"/>
                  <a:pt x="10603287" y="3251405"/>
                  <a:pt x="11346508" y="3185498"/>
                </a:cubicBezTo>
                <a:cubicBezTo>
                  <a:pt x="11619022" y="3163529"/>
                  <a:pt x="11916311" y="3273374"/>
                  <a:pt x="12188825" y="3427157"/>
                </a:cubicBezTo>
                <a:cubicBezTo>
                  <a:pt x="12188825" y="4767263"/>
                  <a:pt x="12188825" y="4767263"/>
                  <a:pt x="12188825" y="4767263"/>
                </a:cubicBezTo>
                <a:lnTo>
                  <a:pt x="0" y="4767263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 flipH="1">
            <a:off x="0" y="3491552"/>
            <a:ext cx="2733156" cy="3366448"/>
          </a:xfrm>
          <a:custGeom>
            <a:avLst/>
            <a:gdLst>
              <a:gd name="T0" fmla="*/ 243 w 243"/>
              <a:gd name="T1" fmla="*/ 0 h 300"/>
              <a:gd name="T2" fmla="*/ 195 w 243"/>
              <a:gd name="T3" fmla="*/ 68 h 300"/>
              <a:gd name="T4" fmla="*/ 82 w 243"/>
              <a:gd name="T5" fmla="*/ 73 h 300"/>
              <a:gd name="T6" fmla="*/ 32 w 243"/>
              <a:gd name="T7" fmla="*/ 197 h 300"/>
              <a:gd name="T8" fmla="*/ 3 w 243"/>
              <a:gd name="T9" fmla="*/ 300 h 300"/>
              <a:gd name="T10" fmla="*/ 243 w 243"/>
              <a:gd name="T11" fmla="*/ 300 h 300"/>
              <a:gd name="T12" fmla="*/ 243 w 243"/>
              <a:gd name="T13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300">
                <a:moveTo>
                  <a:pt x="243" y="0"/>
                </a:moveTo>
                <a:cubicBezTo>
                  <a:pt x="232" y="24"/>
                  <a:pt x="214" y="57"/>
                  <a:pt x="195" y="68"/>
                </a:cubicBezTo>
                <a:cubicBezTo>
                  <a:pt x="164" y="85"/>
                  <a:pt x="111" y="52"/>
                  <a:pt x="82" y="73"/>
                </a:cubicBezTo>
                <a:cubicBezTo>
                  <a:pt x="35" y="106"/>
                  <a:pt x="83" y="147"/>
                  <a:pt x="32" y="197"/>
                </a:cubicBezTo>
                <a:cubicBezTo>
                  <a:pt x="2" y="227"/>
                  <a:pt x="0" y="270"/>
                  <a:pt x="3" y="300"/>
                </a:cubicBezTo>
                <a:cubicBezTo>
                  <a:pt x="243" y="300"/>
                  <a:pt x="243" y="300"/>
                  <a:pt x="243" y="300"/>
                </a:cubicBezTo>
                <a:lnTo>
                  <a:pt x="243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32" name="Freeform: Shape 31"/>
          <p:cNvSpPr/>
          <p:nvPr userDrawn="1"/>
        </p:nvSpPr>
        <p:spPr>
          <a:xfrm>
            <a:off x="0" y="729899"/>
            <a:ext cx="5618712" cy="877368"/>
          </a:xfrm>
          <a:custGeom>
            <a:avLst/>
            <a:gdLst>
              <a:gd name="connsiteX0" fmla="*/ 0 w 5618712"/>
              <a:gd name="connsiteY0" fmla="*/ 0 h 877368"/>
              <a:gd name="connsiteX1" fmla="*/ 5180028 w 5618712"/>
              <a:gd name="connsiteY1" fmla="*/ 0 h 877368"/>
              <a:gd name="connsiteX2" fmla="*/ 5618712 w 5618712"/>
              <a:gd name="connsiteY2" fmla="*/ 438684 h 877368"/>
              <a:gd name="connsiteX3" fmla="*/ 5618711 w 5618712"/>
              <a:gd name="connsiteY3" fmla="*/ 438684 h 877368"/>
              <a:gd name="connsiteX4" fmla="*/ 5180027 w 5618712"/>
              <a:gd name="connsiteY4" fmla="*/ 877368 h 877368"/>
              <a:gd name="connsiteX5" fmla="*/ 0 w 5618712"/>
              <a:gd name="connsiteY5" fmla="*/ 877367 h 877368"/>
              <a:gd name="connsiteX6" fmla="*/ 0 w 5618712"/>
              <a:gd name="connsiteY6" fmla="*/ 0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8712" h="877368">
                <a:moveTo>
                  <a:pt x="0" y="0"/>
                </a:moveTo>
                <a:lnTo>
                  <a:pt x="5180028" y="0"/>
                </a:lnTo>
                <a:cubicBezTo>
                  <a:pt x="5422306" y="0"/>
                  <a:pt x="5618712" y="196406"/>
                  <a:pt x="5618712" y="438684"/>
                </a:cubicBezTo>
                <a:lnTo>
                  <a:pt x="5618711" y="438684"/>
                </a:lnTo>
                <a:cubicBezTo>
                  <a:pt x="5618711" y="680962"/>
                  <a:pt x="5422305" y="877368"/>
                  <a:pt x="5180027" y="877368"/>
                </a:cubicBezTo>
                <a:lnTo>
                  <a:pt x="0" y="877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830716" y="2120606"/>
            <a:ext cx="2748667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830716" y="1621322"/>
            <a:ext cx="2748667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8830716" y="3687048"/>
            <a:ext cx="2748667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830716" y="3187764"/>
            <a:ext cx="2748667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8830716" y="5234779"/>
            <a:ext cx="2748667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8830716" y="4735495"/>
            <a:ext cx="2748667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rai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/>
          <p:nvPr userDrawn="1"/>
        </p:nvSpPr>
        <p:spPr>
          <a:xfrm>
            <a:off x="-1" y="1694962"/>
            <a:ext cx="6538294" cy="4987665"/>
          </a:xfrm>
          <a:custGeom>
            <a:avLst/>
            <a:gdLst>
              <a:gd name="connsiteX0" fmla="*/ 5916141 w 6538294"/>
              <a:gd name="connsiteY0" fmla="*/ 1175 h 4987665"/>
              <a:gd name="connsiteX1" fmla="*/ 6138116 w 6538294"/>
              <a:gd name="connsiteY1" fmla="*/ 1155442 h 4987665"/>
              <a:gd name="connsiteX2" fmla="*/ 3089457 w 6538294"/>
              <a:gd name="connsiteY2" fmla="*/ 4403523 h 4987665"/>
              <a:gd name="connsiteX3" fmla="*/ 466192 w 6538294"/>
              <a:gd name="connsiteY3" fmla="*/ 4450940 h 4987665"/>
              <a:gd name="connsiteX4" fmla="*/ 0 w 6538294"/>
              <a:gd name="connsiteY4" fmla="*/ 3977554 h 4987665"/>
              <a:gd name="connsiteX5" fmla="*/ 0 w 6538294"/>
              <a:gd name="connsiteY5" fmla="*/ 749046 h 4987665"/>
              <a:gd name="connsiteX6" fmla="*/ 215847 w 6538294"/>
              <a:gd name="connsiteY6" fmla="*/ 720699 h 4987665"/>
              <a:gd name="connsiteX7" fmla="*/ 5570923 w 6538294"/>
              <a:gd name="connsiteY7" fmla="*/ 17428 h 4987665"/>
              <a:gd name="connsiteX8" fmla="*/ 5916141 w 6538294"/>
              <a:gd name="connsiteY8" fmla="*/ 1175 h 498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8294" h="4987665">
                <a:moveTo>
                  <a:pt x="5916141" y="1175"/>
                </a:moveTo>
                <a:cubicBezTo>
                  <a:pt x="6636994" y="27430"/>
                  <a:pt x="6758482" y="491601"/>
                  <a:pt x="6138116" y="1155442"/>
                </a:cubicBezTo>
                <a:cubicBezTo>
                  <a:pt x="3089457" y="4403523"/>
                  <a:pt x="3089457" y="4403523"/>
                  <a:pt x="3089457" y="4403523"/>
                </a:cubicBezTo>
                <a:cubicBezTo>
                  <a:pt x="2380466" y="5162199"/>
                  <a:pt x="1198815" y="5185907"/>
                  <a:pt x="466192" y="4450940"/>
                </a:cubicBezTo>
                <a:lnTo>
                  <a:pt x="0" y="3977554"/>
                </a:lnTo>
                <a:lnTo>
                  <a:pt x="0" y="749046"/>
                </a:lnTo>
                <a:lnTo>
                  <a:pt x="215847" y="720699"/>
                </a:lnTo>
                <a:cubicBezTo>
                  <a:pt x="5570923" y="17428"/>
                  <a:pt x="5570923" y="17428"/>
                  <a:pt x="5570923" y="17428"/>
                </a:cubicBezTo>
                <a:cubicBezTo>
                  <a:pt x="5697951" y="2610"/>
                  <a:pt x="5813162" y="-2576"/>
                  <a:pt x="5916141" y="1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0" y="413476"/>
            <a:ext cx="5220882" cy="5684671"/>
          </a:xfrm>
          <a:custGeom>
            <a:avLst/>
            <a:gdLst>
              <a:gd name="connsiteX0" fmla="*/ 4554611 w 5220882"/>
              <a:gd name="connsiteY0" fmla="*/ 0 h 5684671"/>
              <a:gd name="connsiteX1" fmla="*/ 5156005 w 5220882"/>
              <a:gd name="connsiteY1" fmla="*/ 1200432 h 5684671"/>
              <a:gd name="connsiteX2" fmla="*/ 4329042 w 5220882"/>
              <a:gd name="connsiteY2" fmla="*/ 4401581 h 5684671"/>
              <a:gd name="connsiteX3" fmla="*/ 2060800 w 5220882"/>
              <a:gd name="connsiteY3" fmla="*/ 5563480 h 5684671"/>
              <a:gd name="connsiteX4" fmla="*/ 0 w 5220882"/>
              <a:gd name="connsiteY4" fmla="*/ 4809047 h 5684671"/>
              <a:gd name="connsiteX5" fmla="*/ 0 w 5220882"/>
              <a:gd name="connsiteY5" fmla="*/ 1939743 h 5684671"/>
              <a:gd name="connsiteX6" fmla="*/ 112683 w 5220882"/>
              <a:gd name="connsiteY6" fmla="*/ 1888596 h 5684671"/>
              <a:gd name="connsiteX7" fmla="*/ 3927374 w 5220882"/>
              <a:gd name="connsiteY7" fmla="*/ 157094 h 5684671"/>
              <a:gd name="connsiteX8" fmla="*/ 4554611 w 5220882"/>
              <a:gd name="connsiteY8" fmla="*/ 0 h 568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20882" h="5684671">
                <a:moveTo>
                  <a:pt x="4554611" y="0"/>
                </a:moveTo>
                <a:cubicBezTo>
                  <a:pt x="5093983" y="0"/>
                  <a:pt x="5350932" y="453497"/>
                  <a:pt x="5156005" y="1200432"/>
                </a:cubicBezTo>
                <a:cubicBezTo>
                  <a:pt x="4329042" y="4401581"/>
                  <a:pt x="4329042" y="4401581"/>
                  <a:pt x="4329042" y="4401581"/>
                </a:cubicBezTo>
                <a:cubicBezTo>
                  <a:pt x="4069139" y="5397494"/>
                  <a:pt x="3053156" y="5942875"/>
                  <a:pt x="2060800" y="5563480"/>
                </a:cubicBezTo>
                <a:lnTo>
                  <a:pt x="0" y="4809047"/>
                </a:lnTo>
                <a:lnTo>
                  <a:pt x="0" y="1939743"/>
                </a:lnTo>
                <a:lnTo>
                  <a:pt x="112683" y="1888596"/>
                </a:lnTo>
                <a:cubicBezTo>
                  <a:pt x="3927374" y="157094"/>
                  <a:pt x="3927374" y="157094"/>
                  <a:pt x="3927374" y="157094"/>
                </a:cubicBezTo>
                <a:cubicBezTo>
                  <a:pt x="4163649" y="50389"/>
                  <a:pt x="4374820" y="1"/>
                  <a:pt x="45546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36" name="Freeform: Shape 35"/>
          <p:cNvSpPr/>
          <p:nvPr userDrawn="1"/>
        </p:nvSpPr>
        <p:spPr>
          <a:xfrm>
            <a:off x="5460265" y="729899"/>
            <a:ext cx="5128089" cy="877368"/>
          </a:xfrm>
          <a:custGeom>
            <a:avLst/>
            <a:gdLst>
              <a:gd name="connsiteX0" fmla="*/ 0 w 5128089"/>
              <a:gd name="connsiteY0" fmla="*/ 0 h 877368"/>
              <a:gd name="connsiteX1" fmla="*/ 4689405 w 5128089"/>
              <a:gd name="connsiteY1" fmla="*/ 0 h 877368"/>
              <a:gd name="connsiteX2" fmla="*/ 5128089 w 5128089"/>
              <a:gd name="connsiteY2" fmla="*/ 438684 h 877368"/>
              <a:gd name="connsiteX3" fmla="*/ 5128088 w 5128089"/>
              <a:gd name="connsiteY3" fmla="*/ 438684 h 877368"/>
              <a:gd name="connsiteX4" fmla="*/ 4689404 w 5128089"/>
              <a:gd name="connsiteY4" fmla="*/ 877368 h 877368"/>
              <a:gd name="connsiteX5" fmla="*/ 29104 w 5128089"/>
              <a:gd name="connsiteY5" fmla="*/ 877367 h 877368"/>
              <a:gd name="connsiteX6" fmla="*/ 58877 w 5128089"/>
              <a:gd name="connsiteY6" fmla="*/ 747436 h 877368"/>
              <a:gd name="connsiteX7" fmla="*/ 2247 w 5128089"/>
              <a:gd name="connsiteY7" fmla="*/ 3692 h 877368"/>
              <a:gd name="connsiteX8" fmla="*/ 0 w 5128089"/>
              <a:gd name="connsiteY8" fmla="*/ 0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8089" h="877368">
                <a:moveTo>
                  <a:pt x="0" y="0"/>
                </a:moveTo>
                <a:lnTo>
                  <a:pt x="4689405" y="0"/>
                </a:lnTo>
                <a:cubicBezTo>
                  <a:pt x="4931683" y="0"/>
                  <a:pt x="5128089" y="196406"/>
                  <a:pt x="5128089" y="438684"/>
                </a:cubicBezTo>
                <a:lnTo>
                  <a:pt x="5128088" y="438684"/>
                </a:lnTo>
                <a:cubicBezTo>
                  <a:pt x="5128088" y="680962"/>
                  <a:pt x="4931682" y="877368"/>
                  <a:pt x="4689404" y="877368"/>
                </a:cubicBezTo>
                <a:lnTo>
                  <a:pt x="29104" y="877367"/>
                </a:lnTo>
                <a:lnTo>
                  <a:pt x="58877" y="747436"/>
                </a:lnTo>
                <a:cubicBezTo>
                  <a:pt x="119735" y="436973"/>
                  <a:pt x="96129" y="184591"/>
                  <a:pt x="2247" y="36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927834" y="729899"/>
            <a:ext cx="500509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 userDrawn="1"/>
        </p:nvSpPr>
        <p:spPr bwMode="auto">
          <a:xfrm>
            <a:off x="-7939" y="0"/>
            <a:ext cx="12196763" cy="6858000"/>
          </a:xfrm>
          <a:custGeom>
            <a:avLst/>
            <a:gdLst>
              <a:gd name="T0" fmla="*/ 0 w 1032"/>
              <a:gd name="T1" fmla="*/ 0 h 649"/>
              <a:gd name="T2" fmla="*/ 0 w 1032"/>
              <a:gd name="T3" fmla="*/ 649 h 649"/>
              <a:gd name="T4" fmla="*/ 138 w 1032"/>
              <a:gd name="T5" fmla="*/ 649 h 649"/>
              <a:gd name="T6" fmla="*/ 188 w 1032"/>
              <a:gd name="T7" fmla="*/ 649 h 649"/>
              <a:gd name="T8" fmla="*/ 196 w 1032"/>
              <a:gd name="T9" fmla="*/ 605 h 649"/>
              <a:gd name="T10" fmla="*/ 409 w 1032"/>
              <a:gd name="T11" fmla="*/ 592 h 649"/>
              <a:gd name="T12" fmla="*/ 413 w 1032"/>
              <a:gd name="T13" fmla="*/ 591 h 649"/>
              <a:gd name="T14" fmla="*/ 414 w 1032"/>
              <a:gd name="T15" fmla="*/ 591 h 649"/>
              <a:gd name="T16" fmla="*/ 421 w 1032"/>
              <a:gd name="T17" fmla="*/ 589 h 649"/>
              <a:gd name="T18" fmla="*/ 421 w 1032"/>
              <a:gd name="T19" fmla="*/ 588 h 649"/>
              <a:gd name="T20" fmla="*/ 428 w 1032"/>
              <a:gd name="T21" fmla="*/ 586 h 649"/>
              <a:gd name="T22" fmla="*/ 429 w 1032"/>
              <a:gd name="T23" fmla="*/ 586 h 649"/>
              <a:gd name="T24" fmla="*/ 435 w 1032"/>
              <a:gd name="T25" fmla="*/ 583 h 649"/>
              <a:gd name="T26" fmla="*/ 439 w 1032"/>
              <a:gd name="T27" fmla="*/ 581 h 649"/>
              <a:gd name="T28" fmla="*/ 439 w 1032"/>
              <a:gd name="T29" fmla="*/ 581 h 649"/>
              <a:gd name="T30" fmla="*/ 462 w 1032"/>
              <a:gd name="T31" fmla="*/ 566 h 649"/>
              <a:gd name="T32" fmla="*/ 463 w 1032"/>
              <a:gd name="T33" fmla="*/ 565 h 649"/>
              <a:gd name="T34" fmla="*/ 466 w 1032"/>
              <a:gd name="T35" fmla="*/ 562 h 649"/>
              <a:gd name="T36" fmla="*/ 467 w 1032"/>
              <a:gd name="T37" fmla="*/ 560 h 649"/>
              <a:gd name="T38" fmla="*/ 603 w 1032"/>
              <a:gd name="T39" fmla="*/ 407 h 649"/>
              <a:gd name="T40" fmla="*/ 840 w 1032"/>
              <a:gd name="T41" fmla="*/ 404 h 649"/>
              <a:gd name="T42" fmla="*/ 1000 w 1032"/>
              <a:gd name="T43" fmla="*/ 370 h 649"/>
              <a:gd name="T44" fmla="*/ 1032 w 1032"/>
              <a:gd name="T45" fmla="*/ 331 h 649"/>
              <a:gd name="T46" fmla="*/ 1032 w 1032"/>
              <a:gd name="T47" fmla="*/ 0 h 649"/>
              <a:gd name="T48" fmla="*/ 0 w 1032"/>
              <a:gd name="T49" fmla="*/ 0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32" h="649">
                <a:moveTo>
                  <a:pt x="0" y="0"/>
                </a:moveTo>
                <a:cubicBezTo>
                  <a:pt x="0" y="649"/>
                  <a:pt x="0" y="649"/>
                  <a:pt x="0" y="649"/>
                </a:cubicBezTo>
                <a:cubicBezTo>
                  <a:pt x="138" y="649"/>
                  <a:pt x="138" y="649"/>
                  <a:pt x="138" y="649"/>
                </a:cubicBezTo>
                <a:cubicBezTo>
                  <a:pt x="188" y="649"/>
                  <a:pt x="188" y="649"/>
                  <a:pt x="188" y="649"/>
                </a:cubicBezTo>
                <a:cubicBezTo>
                  <a:pt x="181" y="634"/>
                  <a:pt x="179" y="617"/>
                  <a:pt x="196" y="605"/>
                </a:cubicBezTo>
                <a:cubicBezTo>
                  <a:pt x="229" y="580"/>
                  <a:pt x="330" y="612"/>
                  <a:pt x="409" y="592"/>
                </a:cubicBezTo>
                <a:cubicBezTo>
                  <a:pt x="410" y="592"/>
                  <a:pt x="412" y="591"/>
                  <a:pt x="413" y="591"/>
                </a:cubicBezTo>
                <a:cubicBezTo>
                  <a:pt x="413" y="591"/>
                  <a:pt x="414" y="591"/>
                  <a:pt x="414" y="591"/>
                </a:cubicBezTo>
                <a:cubicBezTo>
                  <a:pt x="416" y="590"/>
                  <a:pt x="419" y="589"/>
                  <a:pt x="421" y="589"/>
                </a:cubicBezTo>
                <a:cubicBezTo>
                  <a:pt x="421" y="589"/>
                  <a:pt x="421" y="589"/>
                  <a:pt x="421" y="588"/>
                </a:cubicBezTo>
                <a:cubicBezTo>
                  <a:pt x="424" y="588"/>
                  <a:pt x="426" y="587"/>
                  <a:pt x="428" y="586"/>
                </a:cubicBezTo>
                <a:cubicBezTo>
                  <a:pt x="429" y="586"/>
                  <a:pt x="429" y="586"/>
                  <a:pt x="429" y="586"/>
                </a:cubicBezTo>
                <a:cubicBezTo>
                  <a:pt x="431" y="585"/>
                  <a:pt x="433" y="584"/>
                  <a:pt x="435" y="583"/>
                </a:cubicBezTo>
                <a:cubicBezTo>
                  <a:pt x="436" y="583"/>
                  <a:pt x="438" y="582"/>
                  <a:pt x="439" y="581"/>
                </a:cubicBezTo>
                <a:cubicBezTo>
                  <a:pt x="439" y="581"/>
                  <a:pt x="439" y="581"/>
                  <a:pt x="439" y="581"/>
                </a:cubicBezTo>
                <a:cubicBezTo>
                  <a:pt x="448" y="577"/>
                  <a:pt x="456" y="571"/>
                  <a:pt x="462" y="566"/>
                </a:cubicBezTo>
                <a:cubicBezTo>
                  <a:pt x="462" y="565"/>
                  <a:pt x="463" y="565"/>
                  <a:pt x="463" y="565"/>
                </a:cubicBezTo>
                <a:cubicBezTo>
                  <a:pt x="464" y="564"/>
                  <a:pt x="465" y="563"/>
                  <a:pt x="466" y="562"/>
                </a:cubicBezTo>
                <a:cubicBezTo>
                  <a:pt x="467" y="561"/>
                  <a:pt x="467" y="561"/>
                  <a:pt x="467" y="560"/>
                </a:cubicBezTo>
                <a:cubicBezTo>
                  <a:pt x="507" y="520"/>
                  <a:pt x="511" y="456"/>
                  <a:pt x="603" y="407"/>
                </a:cubicBezTo>
                <a:cubicBezTo>
                  <a:pt x="668" y="372"/>
                  <a:pt x="758" y="395"/>
                  <a:pt x="840" y="404"/>
                </a:cubicBezTo>
                <a:cubicBezTo>
                  <a:pt x="903" y="411"/>
                  <a:pt x="961" y="410"/>
                  <a:pt x="1000" y="370"/>
                </a:cubicBezTo>
                <a:cubicBezTo>
                  <a:pt x="1012" y="358"/>
                  <a:pt x="1022" y="345"/>
                  <a:pt x="1032" y="331"/>
                </a:cubicBezTo>
                <a:cubicBezTo>
                  <a:pt x="1032" y="0"/>
                  <a:pt x="1032" y="0"/>
                  <a:pt x="1032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82133"/>
          </a:xfrm>
          <a:custGeom>
            <a:avLst/>
            <a:gdLst>
              <a:gd name="connsiteX0" fmla="*/ 0 w 12185650"/>
              <a:gd name="connsiteY0" fmla="*/ 0 h 6882133"/>
              <a:gd name="connsiteX1" fmla="*/ 12185650 w 12185650"/>
              <a:gd name="connsiteY1" fmla="*/ 0 h 6882133"/>
              <a:gd name="connsiteX2" fmla="*/ 12185650 w 12185650"/>
              <a:gd name="connsiteY2" fmla="*/ 4326518 h 6882133"/>
              <a:gd name="connsiteX3" fmla="*/ 9859513 w 12185650"/>
              <a:gd name="connsiteY3" fmla="*/ 4262893 h 6882133"/>
              <a:gd name="connsiteX4" fmla="*/ 5762207 w 12185650"/>
              <a:gd name="connsiteY4" fmla="*/ 5630836 h 6882133"/>
              <a:gd name="connsiteX5" fmla="*/ 1794786 w 12185650"/>
              <a:gd name="connsiteY5" fmla="*/ 6309506 h 6882133"/>
              <a:gd name="connsiteX6" fmla="*/ 1629477 w 12185650"/>
              <a:gd name="connsiteY6" fmla="*/ 6882133 h 6882133"/>
              <a:gd name="connsiteX7" fmla="*/ 0 w 12185650"/>
              <a:gd name="connsiteY7" fmla="*/ 6882133 h 6882133"/>
              <a:gd name="connsiteX8" fmla="*/ 0 w 12185650"/>
              <a:gd name="connsiteY8" fmla="*/ 0 h 688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5650" h="6882133">
                <a:moveTo>
                  <a:pt x="0" y="0"/>
                </a:moveTo>
                <a:lnTo>
                  <a:pt x="12185650" y="0"/>
                </a:lnTo>
                <a:cubicBezTo>
                  <a:pt x="12185650" y="0"/>
                  <a:pt x="12185650" y="0"/>
                  <a:pt x="12185650" y="4326518"/>
                </a:cubicBezTo>
                <a:cubicBezTo>
                  <a:pt x="11666107" y="4559811"/>
                  <a:pt x="10910408" y="4612832"/>
                  <a:pt x="9859513" y="4262893"/>
                </a:cubicBezTo>
                <a:cubicBezTo>
                  <a:pt x="6553329" y="3170659"/>
                  <a:pt x="6506098" y="4273497"/>
                  <a:pt x="5762207" y="5630836"/>
                </a:cubicBezTo>
                <a:cubicBezTo>
                  <a:pt x="5018315" y="6988175"/>
                  <a:pt x="2574101" y="5895942"/>
                  <a:pt x="1794786" y="6309506"/>
                </a:cubicBezTo>
                <a:cubicBezTo>
                  <a:pt x="1464167" y="6489777"/>
                  <a:pt x="1487783" y="6701862"/>
                  <a:pt x="1629477" y="6882133"/>
                </a:cubicBezTo>
                <a:cubicBezTo>
                  <a:pt x="1629477" y="6882133"/>
                  <a:pt x="1629477" y="6882133"/>
                  <a:pt x="0" y="6882133"/>
                </a:cubicBezTo>
                <a:cubicBezTo>
                  <a:pt x="0" y="6882133"/>
                  <a:pt x="0" y="688213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657226"/>
            <a:ext cx="6121400" cy="2602243"/>
          </a:xfr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6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731000" y="5253817"/>
            <a:ext cx="4848384" cy="1285096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72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09440" y="3346504"/>
            <a:ext cx="6121399" cy="50405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/>
          <p:cNvSpPr/>
          <p:nvPr userDrawn="1"/>
        </p:nvSpPr>
        <p:spPr>
          <a:xfrm>
            <a:off x="4210833" y="730246"/>
            <a:ext cx="5225552" cy="863600"/>
          </a:xfrm>
          <a:custGeom>
            <a:avLst/>
            <a:gdLst>
              <a:gd name="connsiteX0" fmla="*/ 0 w 5225552"/>
              <a:gd name="connsiteY0" fmla="*/ 0 h 863600"/>
              <a:gd name="connsiteX1" fmla="*/ 4793752 w 5225552"/>
              <a:gd name="connsiteY1" fmla="*/ 0 h 863600"/>
              <a:gd name="connsiteX2" fmla="*/ 5225552 w 5225552"/>
              <a:gd name="connsiteY2" fmla="*/ 431800 h 863600"/>
              <a:gd name="connsiteX3" fmla="*/ 4793752 w 5225552"/>
              <a:gd name="connsiteY3" fmla="*/ 863600 h 863600"/>
              <a:gd name="connsiteX4" fmla="*/ 1235383 w 5225552"/>
              <a:gd name="connsiteY4" fmla="*/ 863600 h 863600"/>
              <a:gd name="connsiteX5" fmla="*/ 1233406 w 5225552"/>
              <a:gd name="connsiteY5" fmla="*/ 859517 h 863600"/>
              <a:gd name="connsiteX6" fmla="*/ 52612 w 5225552"/>
              <a:gd name="connsiteY6" fmla="*/ 16978 h 863600"/>
              <a:gd name="connsiteX7" fmla="*/ 0 w 5225552"/>
              <a:gd name="connsiteY7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5552" h="863600">
                <a:moveTo>
                  <a:pt x="0" y="0"/>
                </a:moveTo>
                <a:lnTo>
                  <a:pt x="4793752" y="0"/>
                </a:lnTo>
                <a:cubicBezTo>
                  <a:pt x="5032229" y="0"/>
                  <a:pt x="5225552" y="193323"/>
                  <a:pt x="5225552" y="431800"/>
                </a:cubicBezTo>
                <a:cubicBezTo>
                  <a:pt x="5225552" y="670277"/>
                  <a:pt x="5032229" y="863600"/>
                  <a:pt x="4793752" y="863600"/>
                </a:cubicBezTo>
                <a:lnTo>
                  <a:pt x="1235383" y="863600"/>
                </a:lnTo>
                <a:lnTo>
                  <a:pt x="1233406" y="859517"/>
                </a:lnTo>
                <a:cubicBezTo>
                  <a:pt x="1030086" y="512280"/>
                  <a:pt x="607922" y="216260"/>
                  <a:pt x="52612" y="169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/>
          <p:cNvSpPr/>
          <p:nvPr userDrawn="1"/>
        </p:nvSpPr>
        <p:spPr>
          <a:xfrm>
            <a:off x="0" y="714604"/>
            <a:ext cx="4865098" cy="5431243"/>
          </a:xfrm>
          <a:custGeom>
            <a:avLst/>
            <a:gdLst>
              <a:gd name="connsiteX0" fmla="*/ 1689739 w 4865098"/>
              <a:gd name="connsiteY0" fmla="*/ 897 h 5431243"/>
              <a:gd name="connsiteX1" fmla="*/ 4283438 w 4865098"/>
              <a:gd name="connsiteY1" fmla="*/ 455657 h 5431243"/>
              <a:gd name="connsiteX2" fmla="*/ 3265909 w 4865098"/>
              <a:gd name="connsiteY2" fmla="*/ 3721282 h 5431243"/>
              <a:gd name="connsiteX3" fmla="*/ 1563503 w 4865098"/>
              <a:gd name="connsiteY3" fmla="*/ 5363871 h 5431243"/>
              <a:gd name="connsiteX4" fmla="*/ 56777 w 4865098"/>
              <a:gd name="connsiteY4" fmla="*/ 3173752 h 5431243"/>
              <a:gd name="connsiteX5" fmla="*/ 0 w 4865098"/>
              <a:gd name="connsiteY5" fmla="*/ 3027858 h 5431243"/>
              <a:gd name="connsiteX6" fmla="*/ 0 w 4865098"/>
              <a:gd name="connsiteY6" fmla="*/ 547280 h 5431243"/>
              <a:gd name="connsiteX7" fmla="*/ 49662 w 4865098"/>
              <a:gd name="connsiteY7" fmla="*/ 491875 h 5431243"/>
              <a:gd name="connsiteX8" fmla="*/ 1074306 w 4865098"/>
              <a:gd name="connsiteY8" fmla="*/ 45010 h 5431243"/>
              <a:gd name="connsiteX9" fmla="*/ 1689739 w 4865098"/>
              <a:gd name="connsiteY9" fmla="*/ 897 h 543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5098" h="5431243">
                <a:moveTo>
                  <a:pt x="1689739" y="897"/>
                </a:moveTo>
                <a:cubicBezTo>
                  <a:pt x="3099888" y="-23431"/>
                  <a:pt x="4283438" y="455657"/>
                  <a:pt x="4283438" y="455657"/>
                </a:cubicBezTo>
                <a:cubicBezTo>
                  <a:pt x="5829300" y="1179179"/>
                  <a:pt x="3872513" y="2196020"/>
                  <a:pt x="3265909" y="3721282"/>
                </a:cubicBezTo>
                <a:cubicBezTo>
                  <a:pt x="2952823" y="4483913"/>
                  <a:pt x="2776712" y="5735409"/>
                  <a:pt x="1563503" y="5363871"/>
                </a:cubicBezTo>
                <a:cubicBezTo>
                  <a:pt x="408999" y="5011888"/>
                  <a:pt x="56777" y="3173752"/>
                  <a:pt x="56777" y="3173752"/>
                </a:cubicBezTo>
                <a:lnTo>
                  <a:pt x="0" y="3027858"/>
                </a:lnTo>
                <a:lnTo>
                  <a:pt x="0" y="547280"/>
                </a:lnTo>
                <a:lnTo>
                  <a:pt x="49662" y="491875"/>
                </a:lnTo>
                <a:cubicBezTo>
                  <a:pt x="273380" y="263453"/>
                  <a:pt x="606512" y="105507"/>
                  <a:pt x="1074306" y="45010"/>
                </a:cubicBezTo>
                <a:cubicBezTo>
                  <a:pt x="1282215" y="18122"/>
                  <a:pt x="1488289" y="4373"/>
                  <a:pt x="1689739" y="8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  <a:effectLst>
            <a:outerShdw blurRad="508000" dist="3810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-1" y="896938"/>
            <a:ext cx="5117392" cy="5114363"/>
          </a:xfrm>
          <a:custGeom>
            <a:avLst/>
            <a:gdLst>
              <a:gd name="connsiteX0" fmla="*/ 1974563 w 5117392"/>
              <a:gd name="connsiteY0" fmla="*/ 0 h 5114363"/>
              <a:gd name="connsiteX1" fmla="*/ 5066890 w 5117392"/>
              <a:gd name="connsiteY1" fmla="*/ 782151 h 5114363"/>
              <a:gd name="connsiteX2" fmla="*/ 3364153 w 5117392"/>
              <a:gd name="connsiteY2" fmla="*/ 3011283 h 5114363"/>
              <a:gd name="connsiteX3" fmla="*/ 1739703 w 5117392"/>
              <a:gd name="connsiteY3" fmla="*/ 5103537 h 5114363"/>
              <a:gd name="connsiteX4" fmla="*/ 49877 w 5117392"/>
              <a:gd name="connsiteY4" fmla="*/ 2989485 h 5114363"/>
              <a:gd name="connsiteX5" fmla="*/ 0 w 5117392"/>
              <a:gd name="connsiteY5" fmla="*/ 2763017 h 5114363"/>
              <a:gd name="connsiteX6" fmla="*/ 0 w 5117392"/>
              <a:gd name="connsiteY6" fmla="*/ 1100547 h 5114363"/>
              <a:gd name="connsiteX7" fmla="*/ 62080 w 5117392"/>
              <a:gd name="connsiteY7" fmla="*/ 962842 h 5114363"/>
              <a:gd name="connsiteX8" fmla="*/ 1974563 w 5117392"/>
              <a:gd name="connsiteY8" fmla="*/ 0 h 51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7392" h="5114363">
                <a:moveTo>
                  <a:pt x="1974563" y="0"/>
                </a:moveTo>
                <a:cubicBezTo>
                  <a:pt x="3990447" y="0"/>
                  <a:pt x="4871173" y="215092"/>
                  <a:pt x="5066890" y="782151"/>
                </a:cubicBezTo>
                <a:cubicBezTo>
                  <a:pt x="5380037" y="1662072"/>
                  <a:pt x="4166593" y="2092255"/>
                  <a:pt x="3364153" y="3011283"/>
                </a:cubicBezTo>
                <a:cubicBezTo>
                  <a:pt x="2816146" y="3637004"/>
                  <a:pt x="2953148" y="4908000"/>
                  <a:pt x="1739703" y="5103537"/>
                </a:cubicBezTo>
                <a:cubicBezTo>
                  <a:pt x="905460" y="5237970"/>
                  <a:pt x="320985" y="4096976"/>
                  <a:pt x="49877" y="2989485"/>
                </a:cubicBezTo>
                <a:lnTo>
                  <a:pt x="0" y="2763017"/>
                </a:lnTo>
                <a:lnTo>
                  <a:pt x="0" y="1100547"/>
                </a:lnTo>
                <a:lnTo>
                  <a:pt x="62080" y="962842"/>
                </a:lnTo>
                <a:cubicBezTo>
                  <a:pt x="290863" y="513516"/>
                  <a:pt x="807601" y="0"/>
                  <a:pt x="19745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5770641" y="697142"/>
            <a:ext cx="5616624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7315996" y="2385389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7315996" y="1802849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5828406" y="3939532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828406" y="3356992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3795056" y="5473778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3795056" y="4891238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/>
          <p:nvPr userDrawn="1"/>
        </p:nvSpPr>
        <p:spPr>
          <a:xfrm>
            <a:off x="1917948" y="730246"/>
            <a:ext cx="5110253" cy="863600"/>
          </a:xfrm>
          <a:custGeom>
            <a:avLst/>
            <a:gdLst>
              <a:gd name="connsiteX0" fmla="*/ 431800 w 5110253"/>
              <a:gd name="connsiteY0" fmla="*/ 0 h 863600"/>
              <a:gd name="connsiteX1" fmla="*/ 4531406 w 5110253"/>
              <a:gd name="connsiteY1" fmla="*/ 0 h 863600"/>
              <a:gd name="connsiteX2" fmla="*/ 4603701 w 5110253"/>
              <a:gd name="connsiteY2" fmla="*/ 59323 h 863600"/>
              <a:gd name="connsiteX3" fmla="*/ 5106541 w 5110253"/>
              <a:gd name="connsiteY3" fmla="*/ 838602 h 863600"/>
              <a:gd name="connsiteX4" fmla="*/ 5110253 w 5110253"/>
              <a:gd name="connsiteY4" fmla="*/ 863600 h 863600"/>
              <a:gd name="connsiteX5" fmla="*/ 431800 w 5110253"/>
              <a:gd name="connsiteY5" fmla="*/ 863600 h 863600"/>
              <a:gd name="connsiteX6" fmla="*/ 0 w 5110253"/>
              <a:gd name="connsiteY6" fmla="*/ 431800 h 863600"/>
              <a:gd name="connsiteX7" fmla="*/ 431800 w 5110253"/>
              <a:gd name="connsiteY7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0253" h="863600">
                <a:moveTo>
                  <a:pt x="431800" y="0"/>
                </a:moveTo>
                <a:lnTo>
                  <a:pt x="4531406" y="0"/>
                </a:lnTo>
                <a:lnTo>
                  <a:pt x="4603701" y="59323"/>
                </a:lnTo>
                <a:cubicBezTo>
                  <a:pt x="4845033" y="272494"/>
                  <a:pt x="5046192" y="533642"/>
                  <a:pt x="5106541" y="838602"/>
                </a:cubicBezTo>
                <a:lnTo>
                  <a:pt x="5110253" y="863600"/>
                </a:lnTo>
                <a:lnTo>
                  <a:pt x="431800" y="863600"/>
                </a:lnTo>
                <a:cubicBezTo>
                  <a:pt x="193323" y="863600"/>
                  <a:pt x="0" y="670277"/>
                  <a:pt x="0" y="431800"/>
                </a:cubicBezTo>
                <a:cubicBezTo>
                  <a:pt x="0" y="193323"/>
                  <a:pt x="193323" y="0"/>
                  <a:pt x="431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6439143" y="0"/>
            <a:ext cx="5749682" cy="6891338"/>
          </a:xfrm>
          <a:custGeom>
            <a:avLst/>
            <a:gdLst>
              <a:gd name="T0" fmla="*/ 257 w 257"/>
              <a:gd name="T1" fmla="*/ 162 h 308"/>
              <a:gd name="T2" fmla="*/ 200 w 257"/>
              <a:gd name="T3" fmla="*/ 143 h 308"/>
              <a:gd name="T4" fmla="*/ 169 w 257"/>
              <a:gd name="T5" fmla="*/ 54 h 308"/>
              <a:gd name="T6" fmla="*/ 147 w 257"/>
              <a:gd name="T7" fmla="*/ 0 h 308"/>
              <a:gd name="T8" fmla="*/ 0 w 257"/>
              <a:gd name="T9" fmla="*/ 0 h 308"/>
              <a:gd name="T10" fmla="*/ 41 w 257"/>
              <a:gd name="T11" fmla="*/ 146 h 308"/>
              <a:gd name="T12" fmla="*/ 94 w 257"/>
              <a:gd name="T13" fmla="*/ 268 h 308"/>
              <a:gd name="T14" fmla="*/ 65 w 257"/>
              <a:gd name="T15" fmla="*/ 308 h 308"/>
              <a:gd name="T16" fmla="*/ 257 w 257"/>
              <a:gd name="T17" fmla="*/ 308 h 308"/>
              <a:gd name="T18" fmla="*/ 257 w 257"/>
              <a:gd name="T19" fmla="*/ 16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7" h="308">
                <a:moveTo>
                  <a:pt x="257" y="162"/>
                </a:moveTo>
                <a:cubicBezTo>
                  <a:pt x="233" y="178"/>
                  <a:pt x="200" y="143"/>
                  <a:pt x="200" y="143"/>
                </a:cubicBezTo>
                <a:cubicBezTo>
                  <a:pt x="192" y="127"/>
                  <a:pt x="173" y="103"/>
                  <a:pt x="169" y="54"/>
                </a:cubicBezTo>
                <a:cubicBezTo>
                  <a:pt x="167" y="30"/>
                  <a:pt x="157" y="12"/>
                  <a:pt x="147" y="0"/>
                </a:cubicBezTo>
                <a:cubicBezTo>
                  <a:pt x="0" y="0"/>
                  <a:pt x="0" y="0"/>
                  <a:pt x="0" y="0"/>
                </a:cubicBezTo>
                <a:cubicBezTo>
                  <a:pt x="50" y="31"/>
                  <a:pt x="52" y="90"/>
                  <a:pt x="41" y="146"/>
                </a:cubicBezTo>
                <a:cubicBezTo>
                  <a:pt x="28" y="212"/>
                  <a:pt x="92" y="234"/>
                  <a:pt x="94" y="268"/>
                </a:cubicBezTo>
                <a:cubicBezTo>
                  <a:pt x="95" y="285"/>
                  <a:pt x="80" y="299"/>
                  <a:pt x="65" y="308"/>
                </a:cubicBezTo>
                <a:cubicBezTo>
                  <a:pt x="257" y="308"/>
                  <a:pt x="257" y="308"/>
                  <a:pt x="257" y="308"/>
                </a:cubicBezTo>
                <a:lnTo>
                  <a:pt x="257" y="1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  <a:effectLst>
            <a:outerShdw blurRad="508000" dist="3810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655747" y="0"/>
            <a:ext cx="6533078" cy="6891338"/>
          </a:xfrm>
          <a:custGeom>
            <a:avLst/>
            <a:gdLst>
              <a:gd name="connsiteX0" fmla="*/ 0 w 6533078"/>
              <a:gd name="connsiteY0" fmla="*/ 0 h 6891338"/>
              <a:gd name="connsiteX1" fmla="*/ 3400780 w 6533078"/>
              <a:gd name="connsiteY1" fmla="*/ 0 h 6891338"/>
              <a:gd name="connsiteX2" fmla="*/ 4474711 w 6533078"/>
              <a:gd name="connsiteY2" fmla="*/ 1991328 h 6891338"/>
              <a:gd name="connsiteX3" fmla="*/ 5705257 w 6533078"/>
              <a:gd name="connsiteY3" fmla="*/ 3714163 h 6891338"/>
              <a:gd name="connsiteX4" fmla="*/ 6533078 w 6533078"/>
              <a:gd name="connsiteY4" fmla="*/ 4184027 h 6891338"/>
              <a:gd name="connsiteX5" fmla="*/ 6533078 w 6533078"/>
              <a:gd name="connsiteY5" fmla="*/ 6891338 h 6891338"/>
              <a:gd name="connsiteX6" fmla="*/ 3154671 w 6533078"/>
              <a:gd name="connsiteY6" fmla="*/ 6891338 h 6891338"/>
              <a:gd name="connsiteX7" fmla="*/ 2528212 w 6533078"/>
              <a:gd name="connsiteY7" fmla="*/ 4855261 h 6891338"/>
              <a:gd name="connsiteX8" fmla="*/ 1633269 w 6533078"/>
              <a:gd name="connsiteY8" fmla="*/ 1588588 h 6891338"/>
              <a:gd name="connsiteX9" fmla="*/ 0 w 6533078"/>
              <a:gd name="connsiteY9" fmla="*/ 0 h 689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33078" h="6891338">
                <a:moveTo>
                  <a:pt x="0" y="0"/>
                </a:moveTo>
                <a:cubicBezTo>
                  <a:pt x="0" y="0"/>
                  <a:pt x="0" y="0"/>
                  <a:pt x="3400780" y="0"/>
                </a:cubicBezTo>
                <a:cubicBezTo>
                  <a:pt x="4318096" y="536987"/>
                  <a:pt x="4228602" y="1431966"/>
                  <a:pt x="4474711" y="1991328"/>
                </a:cubicBezTo>
                <a:cubicBezTo>
                  <a:pt x="4765567" y="2640188"/>
                  <a:pt x="5347279" y="2886307"/>
                  <a:pt x="5705257" y="3714163"/>
                </a:cubicBezTo>
                <a:cubicBezTo>
                  <a:pt x="5973739" y="4295899"/>
                  <a:pt x="6354089" y="4251150"/>
                  <a:pt x="6533078" y="4184027"/>
                </a:cubicBezTo>
                <a:lnTo>
                  <a:pt x="6533078" y="6891338"/>
                </a:lnTo>
                <a:cubicBezTo>
                  <a:pt x="6533078" y="6891338"/>
                  <a:pt x="6533078" y="6891338"/>
                  <a:pt x="3154671" y="6891338"/>
                </a:cubicBezTo>
                <a:cubicBezTo>
                  <a:pt x="3042803" y="6152981"/>
                  <a:pt x="3781131" y="5727866"/>
                  <a:pt x="2528212" y="4855261"/>
                </a:cubicBezTo>
                <a:cubicBezTo>
                  <a:pt x="1029183" y="3826035"/>
                  <a:pt x="1857005" y="2931056"/>
                  <a:pt x="1633269" y="1588588"/>
                </a:cubicBezTo>
                <a:cubicBezTo>
                  <a:pt x="1476654" y="738358"/>
                  <a:pt x="626459" y="246119"/>
                  <a:pt x="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IN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649510" y="2385389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1649510" y="1802849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2605357" y="3939532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2605357" y="3356992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3563968" y="5473778"/>
            <a:ext cx="3607979" cy="691526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3563968" y="4891238"/>
            <a:ext cx="3607979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7" name="Freeform: Shape 6"/>
          <p:cNvSpPr/>
          <p:nvPr userDrawn="1"/>
        </p:nvSpPr>
        <p:spPr bwMode="auto">
          <a:xfrm>
            <a:off x="0" y="2641349"/>
            <a:ext cx="2869302" cy="4052991"/>
          </a:xfrm>
          <a:custGeom>
            <a:avLst/>
            <a:gdLst>
              <a:gd name="connsiteX0" fmla="*/ 499760 w 2869302"/>
              <a:gd name="connsiteY0" fmla="*/ 669 h 4052991"/>
              <a:gd name="connsiteX1" fmla="*/ 2435251 w 2869302"/>
              <a:gd name="connsiteY1" fmla="*/ 340027 h 4052991"/>
              <a:gd name="connsiteX2" fmla="*/ 1675942 w 2869302"/>
              <a:gd name="connsiteY2" fmla="*/ 2776956 h 4052991"/>
              <a:gd name="connsiteX3" fmla="*/ 405559 w 2869302"/>
              <a:gd name="connsiteY3" fmla="*/ 4002716 h 4052991"/>
              <a:gd name="connsiteX4" fmla="*/ 109895 w 2869302"/>
              <a:gd name="connsiteY4" fmla="*/ 3857077 h 4052991"/>
              <a:gd name="connsiteX5" fmla="*/ 0 w 2869302"/>
              <a:gd name="connsiteY5" fmla="*/ 3768893 h 4052991"/>
              <a:gd name="connsiteX6" fmla="*/ 0 w 2869302"/>
              <a:gd name="connsiteY6" fmla="*/ 41139 h 4052991"/>
              <a:gd name="connsiteX7" fmla="*/ 40507 w 2869302"/>
              <a:gd name="connsiteY7" fmla="*/ 33587 h 4052991"/>
              <a:gd name="connsiteX8" fmla="*/ 499760 w 2869302"/>
              <a:gd name="connsiteY8" fmla="*/ 669 h 4052991"/>
              <a:gd name="connsiteX0-1" fmla="*/ 525160 w 2894702"/>
              <a:gd name="connsiteY0-2" fmla="*/ 669 h 4052991"/>
              <a:gd name="connsiteX1-3" fmla="*/ 2460651 w 2894702"/>
              <a:gd name="connsiteY1-4" fmla="*/ 340027 h 4052991"/>
              <a:gd name="connsiteX2-5" fmla="*/ 1701342 w 2894702"/>
              <a:gd name="connsiteY2-6" fmla="*/ 2776956 h 4052991"/>
              <a:gd name="connsiteX3-7" fmla="*/ 430959 w 2894702"/>
              <a:gd name="connsiteY3-8" fmla="*/ 4002716 h 4052991"/>
              <a:gd name="connsiteX4-9" fmla="*/ 135295 w 2894702"/>
              <a:gd name="connsiteY4-10" fmla="*/ 3857077 h 4052991"/>
              <a:gd name="connsiteX5-11" fmla="*/ 25400 w 2894702"/>
              <a:gd name="connsiteY5-12" fmla="*/ 3768893 h 4052991"/>
              <a:gd name="connsiteX6-13" fmla="*/ 0 w 2894702"/>
              <a:gd name="connsiteY6-14" fmla="*/ 1486151 h 4052991"/>
              <a:gd name="connsiteX7-15" fmla="*/ 25400 w 2894702"/>
              <a:gd name="connsiteY7-16" fmla="*/ 41139 h 4052991"/>
              <a:gd name="connsiteX8-17" fmla="*/ 65907 w 2894702"/>
              <a:gd name="connsiteY8-18" fmla="*/ 33587 h 4052991"/>
              <a:gd name="connsiteX9" fmla="*/ 525160 w 2894702"/>
              <a:gd name="connsiteY9" fmla="*/ 669 h 4052991"/>
              <a:gd name="connsiteX0-19" fmla="*/ 0 w 2894702"/>
              <a:gd name="connsiteY0-20" fmla="*/ 1486151 h 4052991"/>
              <a:gd name="connsiteX1-21" fmla="*/ 25400 w 2894702"/>
              <a:gd name="connsiteY1-22" fmla="*/ 41139 h 4052991"/>
              <a:gd name="connsiteX2-23" fmla="*/ 65907 w 2894702"/>
              <a:gd name="connsiteY2-24" fmla="*/ 33587 h 4052991"/>
              <a:gd name="connsiteX3-25" fmla="*/ 525160 w 2894702"/>
              <a:gd name="connsiteY3-26" fmla="*/ 669 h 4052991"/>
              <a:gd name="connsiteX4-27" fmla="*/ 2460651 w 2894702"/>
              <a:gd name="connsiteY4-28" fmla="*/ 340027 h 4052991"/>
              <a:gd name="connsiteX5-29" fmla="*/ 1701342 w 2894702"/>
              <a:gd name="connsiteY5-30" fmla="*/ 2776956 h 4052991"/>
              <a:gd name="connsiteX6-31" fmla="*/ 430959 w 2894702"/>
              <a:gd name="connsiteY6-32" fmla="*/ 4002716 h 4052991"/>
              <a:gd name="connsiteX7-33" fmla="*/ 135295 w 2894702"/>
              <a:gd name="connsiteY7-34" fmla="*/ 3857077 h 4052991"/>
              <a:gd name="connsiteX8-35" fmla="*/ 25400 w 2894702"/>
              <a:gd name="connsiteY8-36" fmla="*/ 3768893 h 4052991"/>
              <a:gd name="connsiteX9-37" fmla="*/ 91440 w 2894702"/>
              <a:gd name="connsiteY9-38" fmla="*/ 1577591 h 4052991"/>
              <a:gd name="connsiteX0-39" fmla="*/ 0 w 2894702"/>
              <a:gd name="connsiteY0-40" fmla="*/ 1486151 h 4052991"/>
              <a:gd name="connsiteX1-41" fmla="*/ 25400 w 2894702"/>
              <a:gd name="connsiteY1-42" fmla="*/ 41139 h 4052991"/>
              <a:gd name="connsiteX2-43" fmla="*/ 65907 w 2894702"/>
              <a:gd name="connsiteY2-44" fmla="*/ 33587 h 4052991"/>
              <a:gd name="connsiteX3-45" fmla="*/ 525160 w 2894702"/>
              <a:gd name="connsiteY3-46" fmla="*/ 669 h 4052991"/>
              <a:gd name="connsiteX4-47" fmla="*/ 2460651 w 2894702"/>
              <a:gd name="connsiteY4-48" fmla="*/ 340027 h 4052991"/>
              <a:gd name="connsiteX5-49" fmla="*/ 1701342 w 2894702"/>
              <a:gd name="connsiteY5-50" fmla="*/ 2776956 h 4052991"/>
              <a:gd name="connsiteX6-51" fmla="*/ 430959 w 2894702"/>
              <a:gd name="connsiteY6-52" fmla="*/ 4002716 h 4052991"/>
              <a:gd name="connsiteX7-53" fmla="*/ 135295 w 2894702"/>
              <a:gd name="connsiteY7-54" fmla="*/ 3857077 h 4052991"/>
              <a:gd name="connsiteX8-55" fmla="*/ 25400 w 2894702"/>
              <a:gd name="connsiteY8-56" fmla="*/ 3768893 h 4052991"/>
              <a:gd name="connsiteX0-57" fmla="*/ 0 w 2869302"/>
              <a:gd name="connsiteY0-58" fmla="*/ 41139 h 4052991"/>
              <a:gd name="connsiteX1-59" fmla="*/ 40507 w 2869302"/>
              <a:gd name="connsiteY1-60" fmla="*/ 33587 h 4052991"/>
              <a:gd name="connsiteX2-61" fmla="*/ 499760 w 2869302"/>
              <a:gd name="connsiteY2-62" fmla="*/ 669 h 4052991"/>
              <a:gd name="connsiteX3-63" fmla="*/ 2435251 w 2869302"/>
              <a:gd name="connsiteY3-64" fmla="*/ 340027 h 4052991"/>
              <a:gd name="connsiteX4-65" fmla="*/ 1675942 w 2869302"/>
              <a:gd name="connsiteY4-66" fmla="*/ 2776956 h 4052991"/>
              <a:gd name="connsiteX5-67" fmla="*/ 405559 w 2869302"/>
              <a:gd name="connsiteY5-68" fmla="*/ 4002716 h 4052991"/>
              <a:gd name="connsiteX6-69" fmla="*/ 109895 w 2869302"/>
              <a:gd name="connsiteY6-70" fmla="*/ 3857077 h 4052991"/>
              <a:gd name="connsiteX7-71" fmla="*/ 0 w 2869302"/>
              <a:gd name="connsiteY7-72" fmla="*/ 3768893 h 4052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869302" h="4052991">
                <a:moveTo>
                  <a:pt x="0" y="41139"/>
                </a:moveTo>
                <a:lnTo>
                  <a:pt x="40507" y="33587"/>
                </a:lnTo>
                <a:cubicBezTo>
                  <a:pt x="195654" y="13523"/>
                  <a:pt x="349433" y="3262"/>
                  <a:pt x="499760" y="669"/>
                </a:cubicBezTo>
                <a:cubicBezTo>
                  <a:pt x="1552052" y="-17486"/>
                  <a:pt x="2435251" y="340027"/>
                  <a:pt x="2435251" y="340027"/>
                </a:cubicBezTo>
                <a:cubicBezTo>
                  <a:pt x="3588817" y="879946"/>
                  <a:pt x="2128607" y="1638750"/>
                  <a:pt x="1675942" y="2776956"/>
                </a:cubicBezTo>
                <a:cubicBezTo>
                  <a:pt x="1442308" y="3346059"/>
                  <a:pt x="1310889" y="4279971"/>
                  <a:pt x="405559" y="4002716"/>
                </a:cubicBezTo>
                <a:cubicBezTo>
                  <a:pt x="297869" y="3969883"/>
                  <a:pt x="199532" y="3919722"/>
                  <a:pt x="109895" y="3857077"/>
                </a:cubicBezTo>
                <a:lnTo>
                  <a:pt x="0" y="3768893"/>
                </a:lnTo>
              </a:path>
            </a:pathLst>
          </a:cu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8" name="Freeform: Shape 7"/>
          <p:cNvSpPr/>
          <p:nvPr userDrawn="1"/>
        </p:nvSpPr>
        <p:spPr bwMode="auto">
          <a:xfrm>
            <a:off x="1" y="2607663"/>
            <a:ext cx="3189967" cy="3818152"/>
          </a:xfrm>
          <a:custGeom>
            <a:avLst/>
            <a:gdLst>
              <a:gd name="connsiteX0" fmla="*/ 845231 w 3189967"/>
              <a:gd name="connsiteY0" fmla="*/ 0 h 3818152"/>
              <a:gd name="connsiteX1" fmla="*/ 3152290 w 3189967"/>
              <a:gd name="connsiteY1" fmla="*/ 583919 h 3818152"/>
              <a:gd name="connsiteX2" fmla="*/ 1881947 w 3189967"/>
              <a:gd name="connsiteY2" fmla="*/ 2248088 h 3818152"/>
              <a:gd name="connsiteX3" fmla="*/ 670011 w 3189967"/>
              <a:gd name="connsiteY3" fmla="*/ 3810070 h 3818152"/>
              <a:gd name="connsiteX4" fmla="*/ 67237 w 3189967"/>
              <a:gd name="connsiteY4" fmla="*/ 3588820 h 3818152"/>
              <a:gd name="connsiteX5" fmla="*/ 0 w 3189967"/>
              <a:gd name="connsiteY5" fmla="*/ 3513939 h 3818152"/>
              <a:gd name="connsiteX6" fmla="*/ 0 w 3189967"/>
              <a:gd name="connsiteY6" fmla="*/ 166759 h 3818152"/>
              <a:gd name="connsiteX7" fmla="*/ 126300 w 3189967"/>
              <a:gd name="connsiteY7" fmla="*/ 111816 h 3818152"/>
              <a:gd name="connsiteX8" fmla="*/ 845231 w 3189967"/>
              <a:gd name="connsiteY8" fmla="*/ 0 h 3818152"/>
              <a:gd name="connsiteX0-1" fmla="*/ 857932 w 3202668"/>
              <a:gd name="connsiteY0-2" fmla="*/ 0 h 3818152"/>
              <a:gd name="connsiteX1-3" fmla="*/ 3164991 w 3202668"/>
              <a:gd name="connsiteY1-4" fmla="*/ 583919 h 3818152"/>
              <a:gd name="connsiteX2-5" fmla="*/ 1894648 w 3202668"/>
              <a:gd name="connsiteY2-6" fmla="*/ 2248088 h 3818152"/>
              <a:gd name="connsiteX3-7" fmla="*/ 682712 w 3202668"/>
              <a:gd name="connsiteY3-8" fmla="*/ 3810070 h 3818152"/>
              <a:gd name="connsiteX4-9" fmla="*/ 79938 w 3202668"/>
              <a:gd name="connsiteY4-10" fmla="*/ 3588820 h 3818152"/>
              <a:gd name="connsiteX5-11" fmla="*/ 12701 w 3202668"/>
              <a:gd name="connsiteY5-12" fmla="*/ 3513939 h 3818152"/>
              <a:gd name="connsiteX6-13" fmla="*/ 0 w 3202668"/>
              <a:gd name="connsiteY6-14" fmla="*/ 1367437 h 3818152"/>
              <a:gd name="connsiteX7-15" fmla="*/ 12701 w 3202668"/>
              <a:gd name="connsiteY7-16" fmla="*/ 166759 h 3818152"/>
              <a:gd name="connsiteX8-17" fmla="*/ 139001 w 3202668"/>
              <a:gd name="connsiteY8-18" fmla="*/ 111816 h 3818152"/>
              <a:gd name="connsiteX9" fmla="*/ 857932 w 3202668"/>
              <a:gd name="connsiteY9" fmla="*/ 0 h 3818152"/>
              <a:gd name="connsiteX0-19" fmla="*/ 0 w 3202668"/>
              <a:gd name="connsiteY0-20" fmla="*/ 1367437 h 3818152"/>
              <a:gd name="connsiteX1-21" fmla="*/ 12701 w 3202668"/>
              <a:gd name="connsiteY1-22" fmla="*/ 166759 h 3818152"/>
              <a:gd name="connsiteX2-23" fmla="*/ 139001 w 3202668"/>
              <a:gd name="connsiteY2-24" fmla="*/ 111816 h 3818152"/>
              <a:gd name="connsiteX3-25" fmla="*/ 857932 w 3202668"/>
              <a:gd name="connsiteY3-26" fmla="*/ 0 h 3818152"/>
              <a:gd name="connsiteX4-27" fmla="*/ 3164991 w 3202668"/>
              <a:gd name="connsiteY4-28" fmla="*/ 583919 h 3818152"/>
              <a:gd name="connsiteX5-29" fmla="*/ 1894648 w 3202668"/>
              <a:gd name="connsiteY5-30" fmla="*/ 2248088 h 3818152"/>
              <a:gd name="connsiteX6-31" fmla="*/ 682712 w 3202668"/>
              <a:gd name="connsiteY6-32" fmla="*/ 3810070 h 3818152"/>
              <a:gd name="connsiteX7-33" fmla="*/ 79938 w 3202668"/>
              <a:gd name="connsiteY7-34" fmla="*/ 3588820 h 3818152"/>
              <a:gd name="connsiteX8-35" fmla="*/ 12701 w 3202668"/>
              <a:gd name="connsiteY8-36" fmla="*/ 3513939 h 3818152"/>
              <a:gd name="connsiteX9-37" fmla="*/ 91440 w 3202668"/>
              <a:gd name="connsiteY9-38" fmla="*/ 1458877 h 3818152"/>
              <a:gd name="connsiteX0-39" fmla="*/ 0 w 3202668"/>
              <a:gd name="connsiteY0-40" fmla="*/ 1367437 h 3818152"/>
              <a:gd name="connsiteX1-41" fmla="*/ 12701 w 3202668"/>
              <a:gd name="connsiteY1-42" fmla="*/ 166759 h 3818152"/>
              <a:gd name="connsiteX2-43" fmla="*/ 139001 w 3202668"/>
              <a:gd name="connsiteY2-44" fmla="*/ 111816 h 3818152"/>
              <a:gd name="connsiteX3-45" fmla="*/ 857932 w 3202668"/>
              <a:gd name="connsiteY3-46" fmla="*/ 0 h 3818152"/>
              <a:gd name="connsiteX4-47" fmla="*/ 3164991 w 3202668"/>
              <a:gd name="connsiteY4-48" fmla="*/ 583919 h 3818152"/>
              <a:gd name="connsiteX5-49" fmla="*/ 1894648 w 3202668"/>
              <a:gd name="connsiteY5-50" fmla="*/ 2248088 h 3818152"/>
              <a:gd name="connsiteX6-51" fmla="*/ 682712 w 3202668"/>
              <a:gd name="connsiteY6-52" fmla="*/ 3810070 h 3818152"/>
              <a:gd name="connsiteX7-53" fmla="*/ 79938 w 3202668"/>
              <a:gd name="connsiteY7-54" fmla="*/ 3588820 h 3818152"/>
              <a:gd name="connsiteX8-55" fmla="*/ 12701 w 3202668"/>
              <a:gd name="connsiteY8-56" fmla="*/ 3513939 h 3818152"/>
              <a:gd name="connsiteX0-57" fmla="*/ 0 w 3189967"/>
              <a:gd name="connsiteY0-58" fmla="*/ 166759 h 3818152"/>
              <a:gd name="connsiteX1-59" fmla="*/ 126300 w 3189967"/>
              <a:gd name="connsiteY1-60" fmla="*/ 111816 h 3818152"/>
              <a:gd name="connsiteX2-61" fmla="*/ 845231 w 3189967"/>
              <a:gd name="connsiteY2-62" fmla="*/ 0 h 3818152"/>
              <a:gd name="connsiteX3-63" fmla="*/ 3152290 w 3189967"/>
              <a:gd name="connsiteY3-64" fmla="*/ 583919 h 3818152"/>
              <a:gd name="connsiteX4-65" fmla="*/ 1881947 w 3189967"/>
              <a:gd name="connsiteY4-66" fmla="*/ 2248088 h 3818152"/>
              <a:gd name="connsiteX5-67" fmla="*/ 670011 w 3189967"/>
              <a:gd name="connsiteY5-68" fmla="*/ 3810070 h 3818152"/>
              <a:gd name="connsiteX6-69" fmla="*/ 67237 w 3189967"/>
              <a:gd name="connsiteY6-70" fmla="*/ 3588820 h 3818152"/>
              <a:gd name="connsiteX7-71" fmla="*/ 0 w 3189967"/>
              <a:gd name="connsiteY7-72" fmla="*/ 3513939 h 38181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189967" h="3818152">
                <a:moveTo>
                  <a:pt x="0" y="166759"/>
                </a:moveTo>
                <a:lnTo>
                  <a:pt x="126300" y="111816"/>
                </a:lnTo>
                <a:cubicBezTo>
                  <a:pt x="318716" y="42596"/>
                  <a:pt x="555023" y="0"/>
                  <a:pt x="845231" y="0"/>
                </a:cubicBezTo>
                <a:cubicBezTo>
                  <a:pt x="2349200" y="0"/>
                  <a:pt x="3006273" y="160578"/>
                  <a:pt x="3152290" y="583919"/>
                </a:cubicBezTo>
                <a:cubicBezTo>
                  <a:pt x="3385916" y="1240828"/>
                  <a:pt x="2480614" y="1561983"/>
                  <a:pt x="1881947" y="2248088"/>
                </a:cubicBezTo>
                <a:cubicBezTo>
                  <a:pt x="1473101" y="2715223"/>
                  <a:pt x="1575313" y="3664091"/>
                  <a:pt x="670011" y="3810070"/>
                </a:cubicBezTo>
                <a:cubicBezTo>
                  <a:pt x="443686" y="3846565"/>
                  <a:pt x="242000" y="3757153"/>
                  <a:pt x="67237" y="3588820"/>
                </a:cubicBezTo>
                <a:lnTo>
                  <a:pt x="0" y="3513939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9" name="Freeform: Shape 8"/>
          <p:cNvSpPr/>
          <p:nvPr userDrawn="1"/>
        </p:nvSpPr>
        <p:spPr bwMode="auto">
          <a:xfrm rot="16200000">
            <a:off x="10043616" y="63623"/>
            <a:ext cx="2208831" cy="2081587"/>
          </a:xfrm>
          <a:custGeom>
            <a:avLst/>
            <a:gdLst>
              <a:gd name="connsiteX0" fmla="*/ 1504758 w 2208831"/>
              <a:gd name="connsiteY0" fmla="*/ 669 h 2081587"/>
              <a:gd name="connsiteX1" fmla="*/ 2150912 w 2208831"/>
              <a:gd name="connsiteY1" fmla="*/ 33534 h 2081587"/>
              <a:gd name="connsiteX2" fmla="*/ 2208831 w 2208831"/>
              <a:gd name="connsiteY2" fmla="*/ 41288 h 2081587"/>
              <a:gd name="connsiteX3" fmla="*/ 2208831 w 2208831"/>
              <a:gd name="connsiteY3" fmla="*/ 2081587 h 2081587"/>
              <a:gd name="connsiteX4" fmla="*/ 178836 w 2208831"/>
              <a:gd name="connsiteY4" fmla="*/ 2081587 h 2081587"/>
              <a:gd name="connsiteX5" fmla="*/ 137951 w 2208831"/>
              <a:gd name="connsiteY5" fmla="*/ 1960409 h 2081587"/>
              <a:gd name="connsiteX6" fmla="*/ 1045505 w 2208831"/>
              <a:gd name="connsiteY6" fmla="*/ 33587 h 2081587"/>
              <a:gd name="connsiteX7" fmla="*/ 1504758 w 2208831"/>
              <a:gd name="connsiteY7" fmla="*/ 669 h 2081587"/>
              <a:gd name="connsiteX0-1" fmla="*/ 2208831 w 2300271"/>
              <a:gd name="connsiteY0-2" fmla="*/ 2081587 h 2173027"/>
              <a:gd name="connsiteX1-3" fmla="*/ 178836 w 2300271"/>
              <a:gd name="connsiteY1-4" fmla="*/ 2081587 h 2173027"/>
              <a:gd name="connsiteX2-5" fmla="*/ 137951 w 2300271"/>
              <a:gd name="connsiteY2-6" fmla="*/ 1960409 h 2173027"/>
              <a:gd name="connsiteX3-7" fmla="*/ 1045505 w 2300271"/>
              <a:gd name="connsiteY3-8" fmla="*/ 33587 h 2173027"/>
              <a:gd name="connsiteX4-9" fmla="*/ 1504758 w 2300271"/>
              <a:gd name="connsiteY4-10" fmla="*/ 669 h 2173027"/>
              <a:gd name="connsiteX5-11" fmla="*/ 2150912 w 2300271"/>
              <a:gd name="connsiteY5-12" fmla="*/ 33534 h 2173027"/>
              <a:gd name="connsiteX6-13" fmla="*/ 2208831 w 2300271"/>
              <a:gd name="connsiteY6-14" fmla="*/ 41288 h 2173027"/>
              <a:gd name="connsiteX7-15" fmla="*/ 2300271 w 2300271"/>
              <a:gd name="connsiteY7-16" fmla="*/ 2173027 h 2173027"/>
              <a:gd name="connsiteX0-17" fmla="*/ 2208831 w 2208831"/>
              <a:gd name="connsiteY0-18" fmla="*/ 2081587 h 2081587"/>
              <a:gd name="connsiteX1-19" fmla="*/ 178836 w 2208831"/>
              <a:gd name="connsiteY1-20" fmla="*/ 2081587 h 2081587"/>
              <a:gd name="connsiteX2-21" fmla="*/ 137951 w 2208831"/>
              <a:gd name="connsiteY2-22" fmla="*/ 1960409 h 2081587"/>
              <a:gd name="connsiteX3-23" fmla="*/ 1045505 w 2208831"/>
              <a:gd name="connsiteY3-24" fmla="*/ 33587 h 2081587"/>
              <a:gd name="connsiteX4-25" fmla="*/ 1504758 w 2208831"/>
              <a:gd name="connsiteY4-26" fmla="*/ 669 h 2081587"/>
              <a:gd name="connsiteX5-27" fmla="*/ 2150912 w 2208831"/>
              <a:gd name="connsiteY5-28" fmla="*/ 33534 h 2081587"/>
              <a:gd name="connsiteX6-29" fmla="*/ 2208831 w 2208831"/>
              <a:gd name="connsiteY6-30" fmla="*/ 41288 h 2081587"/>
              <a:gd name="connsiteX0-31" fmla="*/ 178836 w 2208831"/>
              <a:gd name="connsiteY0-32" fmla="*/ 2081587 h 2081587"/>
              <a:gd name="connsiteX1-33" fmla="*/ 137951 w 2208831"/>
              <a:gd name="connsiteY1-34" fmla="*/ 1960409 h 2081587"/>
              <a:gd name="connsiteX2-35" fmla="*/ 1045505 w 2208831"/>
              <a:gd name="connsiteY2-36" fmla="*/ 33587 h 2081587"/>
              <a:gd name="connsiteX3-37" fmla="*/ 1504758 w 2208831"/>
              <a:gd name="connsiteY3-38" fmla="*/ 669 h 2081587"/>
              <a:gd name="connsiteX4-39" fmla="*/ 2150912 w 2208831"/>
              <a:gd name="connsiteY4-40" fmla="*/ 33534 h 2081587"/>
              <a:gd name="connsiteX5-41" fmla="*/ 2208831 w 2208831"/>
              <a:gd name="connsiteY5-42" fmla="*/ 41288 h 20815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208831" h="2081587">
                <a:moveTo>
                  <a:pt x="178836" y="2081587"/>
                </a:moveTo>
                <a:lnTo>
                  <a:pt x="137951" y="1960409"/>
                </a:lnTo>
                <a:cubicBezTo>
                  <a:pt x="-153920" y="1018346"/>
                  <a:pt x="-40526" y="174040"/>
                  <a:pt x="1045505" y="33587"/>
                </a:cubicBezTo>
                <a:cubicBezTo>
                  <a:pt x="1200652" y="13523"/>
                  <a:pt x="1354431" y="3263"/>
                  <a:pt x="1504758" y="669"/>
                </a:cubicBezTo>
                <a:cubicBezTo>
                  <a:pt x="1730250" y="-3221"/>
                  <a:pt x="1947976" y="10138"/>
                  <a:pt x="2150912" y="33534"/>
                </a:cubicBezTo>
                <a:lnTo>
                  <a:pt x="2208831" y="41288"/>
                </a:lnTo>
              </a:path>
            </a:pathLst>
          </a:cu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10" name="Freeform: Shape 9"/>
          <p:cNvSpPr/>
          <p:nvPr userDrawn="1"/>
        </p:nvSpPr>
        <p:spPr bwMode="auto">
          <a:xfrm rot="16200000">
            <a:off x="10170106" y="-96553"/>
            <a:ext cx="1922165" cy="2115272"/>
          </a:xfrm>
          <a:custGeom>
            <a:avLst/>
            <a:gdLst>
              <a:gd name="connsiteX0" fmla="*/ 1563563 w 1922165"/>
              <a:gd name="connsiteY0" fmla="*/ 0 h 2115272"/>
              <a:gd name="connsiteX1" fmla="*/ 1835715 w 1922165"/>
              <a:gd name="connsiteY1" fmla="*/ 1907 h 2115272"/>
              <a:gd name="connsiteX2" fmla="*/ 1922165 w 1922165"/>
              <a:gd name="connsiteY2" fmla="*/ 3898 h 2115272"/>
              <a:gd name="connsiteX3" fmla="*/ 1922165 w 1922165"/>
              <a:gd name="connsiteY3" fmla="*/ 2115272 h 2115272"/>
              <a:gd name="connsiteX4" fmla="*/ 101982 w 1922165"/>
              <a:gd name="connsiteY4" fmla="*/ 2115272 h 2115272"/>
              <a:gd name="connsiteX5" fmla="*/ 78302 w 1922165"/>
              <a:gd name="connsiteY5" fmla="*/ 2007677 h 2115272"/>
              <a:gd name="connsiteX6" fmla="*/ 1187 w 1922165"/>
              <a:gd name="connsiteY6" fmla="*/ 1211632 h 2115272"/>
              <a:gd name="connsiteX7" fmla="*/ 1563563 w 1922165"/>
              <a:gd name="connsiteY7" fmla="*/ 0 h 2115272"/>
              <a:gd name="connsiteX0-1" fmla="*/ 1922165 w 2013605"/>
              <a:gd name="connsiteY0-2" fmla="*/ 2115272 h 2206712"/>
              <a:gd name="connsiteX1-3" fmla="*/ 101982 w 2013605"/>
              <a:gd name="connsiteY1-4" fmla="*/ 2115272 h 2206712"/>
              <a:gd name="connsiteX2-5" fmla="*/ 78302 w 2013605"/>
              <a:gd name="connsiteY2-6" fmla="*/ 2007677 h 2206712"/>
              <a:gd name="connsiteX3-7" fmla="*/ 1187 w 2013605"/>
              <a:gd name="connsiteY3-8" fmla="*/ 1211632 h 2206712"/>
              <a:gd name="connsiteX4-9" fmla="*/ 1563563 w 2013605"/>
              <a:gd name="connsiteY4-10" fmla="*/ 0 h 2206712"/>
              <a:gd name="connsiteX5-11" fmla="*/ 1835715 w 2013605"/>
              <a:gd name="connsiteY5-12" fmla="*/ 1907 h 2206712"/>
              <a:gd name="connsiteX6-13" fmla="*/ 1922165 w 2013605"/>
              <a:gd name="connsiteY6-14" fmla="*/ 3898 h 2206712"/>
              <a:gd name="connsiteX7-15" fmla="*/ 2013605 w 2013605"/>
              <a:gd name="connsiteY7-16" fmla="*/ 2206712 h 2206712"/>
              <a:gd name="connsiteX0-17" fmla="*/ 1922165 w 1922165"/>
              <a:gd name="connsiteY0-18" fmla="*/ 2115272 h 2115272"/>
              <a:gd name="connsiteX1-19" fmla="*/ 101982 w 1922165"/>
              <a:gd name="connsiteY1-20" fmla="*/ 2115272 h 2115272"/>
              <a:gd name="connsiteX2-21" fmla="*/ 78302 w 1922165"/>
              <a:gd name="connsiteY2-22" fmla="*/ 2007677 h 2115272"/>
              <a:gd name="connsiteX3-23" fmla="*/ 1187 w 1922165"/>
              <a:gd name="connsiteY3-24" fmla="*/ 1211632 h 2115272"/>
              <a:gd name="connsiteX4-25" fmla="*/ 1563563 w 1922165"/>
              <a:gd name="connsiteY4-26" fmla="*/ 0 h 2115272"/>
              <a:gd name="connsiteX5-27" fmla="*/ 1835715 w 1922165"/>
              <a:gd name="connsiteY5-28" fmla="*/ 1907 h 2115272"/>
              <a:gd name="connsiteX6-29" fmla="*/ 1922165 w 1922165"/>
              <a:gd name="connsiteY6-30" fmla="*/ 3898 h 2115272"/>
              <a:gd name="connsiteX0-31" fmla="*/ 101982 w 1922165"/>
              <a:gd name="connsiteY0-32" fmla="*/ 2115272 h 2115272"/>
              <a:gd name="connsiteX1-33" fmla="*/ 78302 w 1922165"/>
              <a:gd name="connsiteY1-34" fmla="*/ 2007677 h 2115272"/>
              <a:gd name="connsiteX2-35" fmla="*/ 1187 w 1922165"/>
              <a:gd name="connsiteY2-36" fmla="*/ 1211632 h 2115272"/>
              <a:gd name="connsiteX3-37" fmla="*/ 1563563 w 1922165"/>
              <a:gd name="connsiteY3-38" fmla="*/ 0 h 2115272"/>
              <a:gd name="connsiteX4-39" fmla="*/ 1835715 w 1922165"/>
              <a:gd name="connsiteY4-40" fmla="*/ 1907 h 2115272"/>
              <a:gd name="connsiteX5-41" fmla="*/ 1922165 w 1922165"/>
              <a:gd name="connsiteY5-42" fmla="*/ 3898 h 21152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922165" h="2115272">
                <a:moveTo>
                  <a:pt x="101982" y="2115272"/>
                </a:moveTo>
                <a:lnTo>
                  <a:pt x="78302" y="2007677"/>
                </a:lnTo>
                <a:cubicBezTo>
                  <a:pt x="20352" y="1711613"/>
                  <a:pt x="-6114" y="1430602"/>
                  <a:pt x="1187" y="1211632"/>
                </a:cubicBezTo>
                <a:cubicBezTo>
                  <a:pt x="1187" y="1211632"/>
                  <a:pt x="15789" y="0"/>
                  <a:pt x="1563563" y="0"/>
                </a:cubicBezTo>
                <a:lnTo>
                  <a:pt x="1835715" y="1907"/>
                </a:lnTo>
                <a:lnTo>
                  <a:pt x="1922165" y="3898"/>
                </a:lnTo>
              </a:path>
            </a:pathLst>
          </a:cu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5" name="Freeform: Shape 4"/>
          <p:cNvSpPr/>
          <p:nvPr userDrawn="1"/>
        </p:nvSpPr>
        <p:spPr>
          <a:xfrm>
            <a:off x="7160142" y="1253455"/>
            <a:ext cx="2947988" cy="5604544"/>
          </a:xfrm>
          <a:custGeom>
            <a:avLst/>
            <a:gdLst>
              <a:gd name="connsiteX0" fmla="*/ 404517 w 2947988"/>
              <a:gd name="connsiteY0" fmla="*/ 0 h 5604544"/>
              <a:gd name="connsiteX1" fmla="*/ 2543471 w 2947988"/>
              <a:gd name="connsiteY1" fmla="*/ 0 h 5604544"/>
              <a:gd name="connsiteX2" fmla="*/ 2896038 w 2947988"/>
              <a:gd name="connsiteY2" fmla="*/ 352552 h 5604544"/>
              <a:gd name="connsiteX3" fmla="*/ 2896038 w 2947988"/>
              <a:gd name="connsiteY3" fmla="*/ 940601 h 5604544"/>
              <a:gd name="connsiteX4" fmla="*/ 2901579 w 2947988"/>
              <a:gd name="connsiteY4" fmla="*/ 940601 h 5604544"/>
              <a:gd name="connsiteX5" fmla="*/ 2947988 w 2947988"/>
              <a:gd name="connsiteY5" fmla="*/ 986315 h 5604544"/>
              <a:gd name="connsiteX6" fmla="*/ 2947988 w 2947988"/>
              <a:gd name="connsiteY6" fmla="*/ 1642242 h 5604544"/>
              <a:gd name="connsiteX7" fmla="*/ 2901579 w 2947988"/>
              <a:gd name="connsiteY7" fmla="*/ 1688648 h 5604544"/>
              <a:gd name="connsiteX8" fmla="*/ 2896038 w 2947988"/>
              <a:gd name="connsiteY8" fmla="*/ 1688648 h 5604544"/>
              <a:gd name="connsiteX9" fmla="*/ 2896038 w 2947988"/>
              <a:gd name="connsiteY9" fmla="*/ 5595811 h 5604544"/>
              <a:gd name="connsiteX10" fmla="*/ 2895157 w 2947988"/>
              <a:gd name="connsiteY10" fmla="*/ 5604544 h 5604544"/>
              <a:gd name="connsiteX11" fmla="*/ 52831 w 2947988"/>
              <a:gd name="connsiteY11" fmla="*/ 5604544 h 5604544"/>
              <a:gd name="connsiteX12" fmla="*/ 51950 w 2947988"/>
              <a:gd name="connsiteY12" fmla="*/ 5595811 h 5604544"/>
              <a:gd name="connsiteX13" fmla="*/ 51950 w 2947988"/>
              <a:gd name="connsiteY13" fmla="*/ 2034966 h 5604544"/>
              <a:gd name="connsiteX14" fmla="*/ 46409 w 2947988"/>
              <a:gd name="connsiteY14" fmla="*/ 2034966 h 5604544"/>
              <a:gd name="connsiteX15" fmla="*/ 0 w 2947988"/>
              <a:gd name="connsiteY15" fmla="*/ 1988560 h 5604544"/>
              <a:gd name="connsiteX16" fmla="*/ 0 w 2947988"/>
              <a:gd name="connsiteY16" fmla="*/ 1581982 h 5604544"/>
              <a:gd name="connsiteX17" fmla="*/ 46409 w 2947988"/>
              <a:gd name="connsiteY17" fmla="*/ 1536268 h 5604544"/>
              <a:gd name="connsiteX18" fmla="*/ 51950 w 2947988"/>
              <a:gd name="connsiteY18" fmla="*/ 1536268 h 5604544"/>
              <a:gd name="connsiteX19" fmla="*/ 51950 w 2947988"/>
              <a:gd name="connsiteY19" fmla="*/ 1439299 h 5604544"/>
              <a:gd name="connsiteX20" fmla="*/ 46409 w 2947988"/>
              <a:gd name="connsiteY20" fmla="*/ 1439299 h 5604544"/>
              <a:gd name="connsiteX21" fmla="*/ 0 w 2947988"/>
              <a:gd name="connsiteY21" fmla="*/ 1392892 h 5604544"/>
              <a:gd name="connsiteX22" fmla="*/ 0 w 2947988"/>
              <a:gd name="connsiteY22" fmla="*/ 986315 h 5604544"/>
              <a:gd name="connsiteX23" fmla="*/ 46409 w 2947988"/>
              <a:gd name="connsiteY23" fmla="*/ 940601 h 5604544"/>
              <a:gd name="connsiteX24" fmla="*/ 51950 w 2947988"/>
              <a:gd name="connsiteY24" fmla="*/ 940601 h 5604544"/>
              <a:gd name="connsiteX25" fmla="*/ 51950 w 2947988"/>
              <a:gd name="connsiteY25" fmla="*/ 352552 h 5604544"/>
              <a:gd name="connsiteX26" fmla="*/ 404517 w 2947988"/>
              <a:gd name="connsiteY26" fmla="*/ 0 h 5604544"/>
              <a:gd name="connsiteX27" fmla="*/ 442270 w 2947988"/>
              <a:gd name="connsiteY27" fmla="*/ 96712 h 5604544"/>
              <a:gd name="connsiteX28" fmla="*/ 155575 w 2947988"/>
              <a:gd name="connsiteY28" fmla="*/ 382971 h 5604544"/>
              <a:gd name="connsiteX29" fmla="*/ 155575 w 2947988"/>
              <a:gd name="connsiteY29" fmla="*/ 5574354 h 5604544"/>
              <a:gd name="connsiteX30" fmla="*/ 158615 w 2947988"/>
              <a:gd name="connsiteY30" fmla="*/ 5604543 h 5604544"/>
              <a:gd name="connsiteX31" fmla="*/ 2790961 w 2947988"/>
              <a:gd name="connsiteY31" fmla="*/ 5604543 h 5604544"/>
              <a:gd name="connsiteX32" fmla="*/ 2794000 w 2947988"/>
              <a:gd name="connsiteY32" fmla="*/ 5574354 h 5604544"/>
              <a:gd name="connsiteX33" fmla="*/ 2794000 w 2947988"/>
              <a:gd name="connsiteY33" fmla="*/ 382971 h 5604544"/>
              <a:gd name="connsiteX34" fmla="*/ 2507305 w 2947988"/>
              <a:gd name="connsiteY34" fmla="*/ 96712 h 5604544"/>
              <a:gd name="connsiteX35" fmla="*/ 442270 w 2947988"/>
              <a:gd name="connsiteY35" fmla="*/ 96712 h 56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947988" h="5604544">
                <a:moveTo>
                  <a:pt x="404517" y="0"/>
                </a:moveTo>
                <a:cubicBezTo>
                  <a:pt x="404517" y="0"/>
                  <a:pt x="404517" y="0"/>
                  <a:pt x="2543471" y="0"/>
                </a:cubicBezTo>
                <a:cubicBezTo>
                  <a:pt x="2738110" y="0"/>
                  <a:pt x="2896038" y="157921"/>
                  <a:pt x="2896038" y="352552"/>
                </a:cubicBezTo>
                <a:cubicBezTo>
                  <a:pt x="2896038" y="352552"/>
                  <a:pt x="2896038" y="352552"/>
                  <a:pt x="2896038" y="940601"/>
                </a:cubicBezTo>
                <a:cubicBezTo>
                  <a:pt x="2896038" y="940601"/>
                  <a:pt x="2896038" y="940601"/>
                  <a:pt x="2901579" y="940601"/>
                </a:cubicBezTo>
                <a:cubicBezTo>
                  <a:pt x="2927208" y="940601"/>
                  <a:pt x="2947988" y="961380"/>
                  <a:pt x="2947988" y="986315"/>
                </a:cubicBezTo>
                <a:cubicBezTo>
                  <a:pt x="2947988" y="986315"/>
                  <a:pt x="2947988" y="986315"/>
                  <a:pt x="2947988" y="1642242"/>
                </a:cubicBezTo>
                <a:cubicBezTo>
                  <a:pt x="2947988" y="1667869"/>
                  <a:pt x="2927208" y="1688648"/>
                  <a:pt x="2901579" y="1688648"/>
                </a:cubicBezTo>
                <a:cubicBezTo>
                  <a:pt x="2901579" y="1688648"/>
                  <a:pt x="2901579" y="1688648"/>
                  <a:pt x="2896038" y="1688648"/>
                </a:cubicBezTo>
                <a:cubicBezTo>
                  <a:pt x="2896038" y="1688648"/>
                  <a:pt x="2896038" y="1688648"/>
                  <a:pt x="2896038" y="5595811"/>
                </a:cubicBezTo>
                <a:lnTo>
                  <a:pt x="2895157" y="5604544"/>
                </a:lnTo>
                <a:lnTo>
                  <a:pt x="52831" y="5604544"/>
                </a:lnTo>
                <a:lnTo>
                  <a:pt x="51950" y="5595811"/>
                </a:lnTo>
                <a:cubicBezTo>
                  <a:pt x="51950" y="5595811"/>
                  <a:pt x="51950" y="5595811"/>
                  <a:pt x="51950" y="2034966"/>
                </a:cubicBezTo>
                <a:cubicBezTo>
                  <a:pt x="51950" y="2034966"/>
                  <a:pt x="51950" y="2034966"/>
                  <a:pt x="46409" y="2034966"/>
                </a:cubicBezTo>
                <a:cubicBezTo>
                  <a:pt x="20780" y="2034966"/>
                  <a:pt x="0" y="2014187"/>
                  <a:pt x="0" y="1988560"/>
                </a:cubicBezTo>
                <a:cubicBezTo>
                  <a:pt x="0" y="1988560"/>
                  <a:pt x="0" y="1988560"/>
                  <a:pt x="0" y="1581982"/>
                </a:cubicBezTo>
                <a:cubicBezTo>
                  <a:pt x="0" y="1557047"/>
                  <a:pt x="20780" y="1536268"/>
                  <a:pt x="46409" y="1536268"/>
                </a:cubicBezTo>
                <a:cubicBezTo>
                  <a:pt x="46409" y="1536268"/>
                  <a:pt x="46409" y="1536268"/>
                  <a:pt x="51950" y="1536268"/>
                </a:cubicBezTo>
                <a:cubicBezTo>
                  <a:pt x="51950" y="1536268"/>
                  <a:pt x="51950" y="1536268"/>
                  <a:pt x="51950" y="1439299"/>
                </a:cubicBezTo>
                <a:cubicBezTo>
                  <a:pt x="51950" y="1439299"/>
                  <a:pt x="51950" y="1439299"/>
                  <a:pt x="46409" y="1439299"/>
                </a:cubicBezTo>
                <a:cubicBezTo>
                  <a:pt x="20780" y="1439299"/>
                  <a:pt x="0" y="1418520"/>
                  <a:pt x="0" y="1392892"/>
                </a:cubicBezTo>
                <a:cubicBezTo>
                  <a:pt x="0" y="1392892"/>
                  <a:pt x="0" y="1392892"/>
                  <a:pt x="0" y="986315"/>
                </a:cubicBezTo>
                <a:cubicBezTo>
                  <a:pt x="0" y="961380"/>
                  <a:pt x="20780" y="940601"/>
                  <a:pt x="46409" y="940601"/>
                </a:cubicBezTo>
                <a:cubicBezTo>
                  <a:pt x="46409" y="940601"/>
                  <a:pt x="46409" y="940601"/>
                  <a:pt x="51950" y="940601"/>
                </a:cubicBezTo>
                <a:cubicBezTo>
                  <a:pt x="51950" y="940601"/>
                  <a:pt x="51950" y="940601"/>
                  <a:pt x="51950" y="352552"/>
                </a:cubicBezTo>
                <a:cubicBezTo>
                  <a:pt x="51950" y="157921"/>
                  <a:pt x="209878" y="0"/>
                  <a:pt x="404517" y="0"/>
                </a:cubicBezTo>
                <a:close/>
                <a:moveTo>
                  <a:pt x="442270" y="96712"/>
                </a:moveTo>
                <a:cubicBezTo>
                  <a:pt x="283688" y="96712"/>
                  <a:pt x="155575" y="224630"/>
                  <a:pt x="155575" y="382971"/>
                </a:cubicBezTo>
                <a:cubicBezTo>
                  <a:pt x="155575" y="382971"/>
                  <a:pt x="155575" y="382971"/>
                  <a:pt x="155575" y="5574354"/>
                </a:cubicBezTo>
                <a:lnTo>
                  <a:pt x="158615" y="5604543"/>
                </a:lnTo>
                <a:lnTo>
                  <a:pt x="2790961" y="5604543"/>
                </a:lnTo>
                <a:lnTo>
                  <a:pt x="2794000" y="5574354"/>
                </a:lnTo>
                <a:cubicBezTo>
                  <a:pt x="2794000" y="5574354"/>
                  <a:pt x="2794000" y="5574354"/>
                  <a:pt x="2794000" y="382971"/>
                </a:cubicBezTo>
                <a:cubicBezTo>
                  <a:pt x="2794000" y="224630"/>
                  <a:pt x="2665887" y="96712"/>
                  <a:pt x="2507305" y="96712"/>
                </a:cubicBezTo>
                <a:cubicBezTo>
                  <a:pt x="2507305" y="96712"/>
                  <a:pt x="2507305" y="96712"/>
                  <a:pt x="442270" y="967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Picture Placeholder 24"/>
          <p:cNvSpPr>
            <a:spLocks noGrp="1"/>
          </p:cNvSpPr>
          <p:nvPr userDrawn="1">
            <p:ph type="pic" sz="quarter" idx="13"/>
          </p:nvPr>
        </p:nvSpPr>
        <p:spPr>
          <a:xfrm>
            <a:off x="7314924" y="1350168"/>
            <a:ext cx="2638425" cy="5507831"/>
          </a:xfrm>
          <a:custGeom>
            <a:avLst/>
            <a:gdLst>
              <a:gd name="connsiteX0" fmla="*/ 286695 w 2638425"/>
              <a:gd name="connsiteY0" fmla="*/ 0 h 5507831"/>
              <a:gd name="connsiteX1" fmla="*/ 2351730 w 2638425"/>
              <a:gd name="connsiteY1" fmla="*/ 0 h 5507831"/>
              <a:gd name="connsiteX2" fmla="*/ 2638425 w 2638425"/>
              <a:gd name="connsiteY2" fmla="*/ 286259 h 5507831"/>
              <a:gd name="connsiteX3" fmla="*/ 2638425 w 2638425"/>
              <a:gd name="connsiteY3" fmla="*/ 5477642 h 5507831"/>
              <a:gd name="connsiteX4" fmla="*/ 2635386 w 2638425"/>
              <a:gd name="connsiteY4" fmla="*/ 5507831 h 5507831"/>
              <a:gd name="connsiteX5" fmla="*/ 3040 w 2638425"/>
              <a:gd name="connsiteY5" fmla="*/ 5507831 h 5507831"/>
              <a:gd name="connsiteX6" fmla="*/ 0 w 2638425"/>
              <a:gd name="connsiteY6" fmla="*/ 5477642 h 5507831"/>
              <a:gd name="connsiteX7" fmla="*/ 0 w 2638425"/>
              <a:gd name="connsiteY7" fmla="*/ 286259 h 5507831"/>
              <a:gd name="connsiteX8" fmla="*/ 286695 w 2638425"/>
              <a:gd name="connsiteY8" fmla="*/ 0 h 55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8425" h="5507831">
                <a:moveTo>
                  <a:pt x="286695" y="0"/>
                </a:moveTo>
                <a:cubicBezTo>
                  <a:pt x="2351730" y="0"/>
                  <a:pt x="2351730" y="0"/>
                  <a:pt x="2351730" y="0"/>
                </a:cubicBezTo>
                <a:cubicBezTo>
                  <a:pt x="2510312" y="0"/>
                  <a:pt x="2638425" y="127918"/>
                  <a:pt x="2638425" y="286259"/>
                </a:cubicBezTo>
                <a:cubicBezTo>
                  <a:pt x="2638425" y="5477642"/>
                  <a:pt x="2638425" y="5477642"/>
                  <a:pt x="2638425" y="5477642"/>
                </a:cubicBezTo>
                <a:lnTo>
                  <a:pt x="2635386" y="5507831"/>
                </a:lnTo>
                <a:lnTo>
                  <a:pt x="3040" y="5507831"/>
                </a:lnTo>
                <a:lnTo>
                  <a:pt x="0" y="5477642"/>
                </a:lnTo>
                <a:cubicBezTo>
                  <a:pt x="0" y="286259"/>
                  <a:pt x="0" y="286259"/>
                  <a:pt x="0" y="286259"/>
                </a:cubicBezTo>
                <a:cubicBezTo>
                  <a:pt x="0" y="127918"/>
                  <a:pt x="128113" y="0"/>
                  <a:pt x="2866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IN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0" y="729899"/>
            <a:ext cx="5019239" cy="881904"/>
          </a:xfrm>
          <a:custGeom>
            <a:avLst/>
            <a:gdLst>
              <a:gd name="connsiteX0" fmla="*/ 0 w 5019239"/>
              <a:gd name="connsiteY0" fmla="*/ 0 h 881904"/>
              <a:gd name="connsiteX1" fmla="*/ 4578287 w 5019239"/>
              <a:gd name="connsiteY1" fmla="*/ 0 h 881904"/>
              <a:gd name="connsiteX2" fmla="*/ 5019239 w 5019239"/>
              <a:gd name="connsiteY2" fmla="*/ 440952 h 881904"/>
              <a:gd name="connsiteX3" fmla="*/ 5019238 w 5019239"/>
              <a:gd name="connsiteY3" fmla="*/ 440952 h 881904"/>
              <a:gd name="connsiteX4" fmla="*/ 4578286 w 5019239"/>
              <a:gd name="connsiteY4" fmla="*/ 881904 h 881904"/>
              <a:gd name="connsiteX5" fmla="*/ 0 w 5019239"/>
              <a:gd name="connsiteY5" fmla="*/ 881903 h 881904"/>
              <a:gd name="connsiteX6" fmla="*/ 0 w 5019239"/>
              <a:gd name="connsiteY6" fmla="*/ 0 h 88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9239" h="881904">
                <a:moveTo>
                  <a:pt x="0" y="0"/>
                </a:moveTo>
                <a:lnTo>
                  <a:pt x="4578287" y="0"/>
                </a:lnTo>
                <a:cubicBezTo>
                  <a:pt x="4821818" y="0"/>
                  <a:pt x="5019239" y="197421"/>
                  <a:pt x="5019239" y="440952"/>
                </a:cubicBezTo>
                <a:lnTo>
                  <a:pt x="5019238" y="440952"/>
                </a:lnTo>
                <a:cubicBezTo>
                  <a:pt x="5019238" y="684483"/>
                  <a:pt x="4821817" y="881904"/>
                  <a:pt x="4578286" y="881904"/>
                </a:cubicBezTo>
                <a:lnTo>
                  <a:pt x="0" y="8819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 Placeholder 2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2945045" y="2622069"/>
            <a:ext cx="3607979" cy="691526"/>
          </a:xfrm>
        </p:spPr>
        <p:txBody>
          <a:bodyPr tIns="0" bIns="0" anchor="ctr">
            <a:noAutofit/>
          </a:bodyPr>
          <a:lstStyle>
            <a:lvl1pPr marL="0" indent="0" algn="r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2945045" y="3892069"/>
            <a:ext cx="3607979" cy="691526"/>
          </a:xfrm>
        </p:spPr>
        <p:txBody>
          <a:bodyPr tIns="0" bIns="0" anchor="ctr">
            <a:noAutofit/>
          </a:bodyPr>
          <a:lstStyle>
            <a:lvl1pPr marL="0" indent="0" algn="r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2945045" y="5162069"/>
            <a:ext cx="3607979" cy="691526"/>
          </a:xfrm>
        </p:spPr>
        <p:txBody>
          <a:bodyPr tIns="0" bIns="0" anchor="ctr">
            <a:noAutofit/>
          </a:bodyPr>
          <a:lstStyle>
            <a:lvl1pPr marL="0" indent="0" algn="r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/>
          <p:cNvSpPr/>
          <p:nvPr userDrawn="1"/>
        </p:nvSpPr>
        <p:spPr>
          <a:xfrm>
            <a:off x="0" y="729899"/>
            <a:ext cx="5618712" cy="877368"/>
          </a:xfrm>
          <a:custGeom>
            <a:avLst/>
            <a:gdLst>
              <a:gd name="connsiteX0" fmla="*/ 0 w 5618712"/>
              <a:gd name="connsiteY0" fmla="*/ 0 h 877368"/>
              <a:gd name="connsiteX1" fmla="*/ 5180028 w 5618712"/>
              <a:gd name="connsiteY1" fmla="*/ 0 h 877368"/>
              <a:gd name="connsiteX2" fmla="*/ 5618712 w 5618712"/>
              <a:gd name="connsiteY2" fmla="*/ 438684 h 877368"/>
              <a:gd name="connsiteX3" fmla="*/ 5618711 w 5618712"/>
              <a:gd name="connsiteY3" fmla="*/ 438684 h 877368"/>
              <a:gd name="connsiteX4" fmla="*/ 5180027 w 5618712"/>
              <a:gd name="connsiteY4" fmla="*/ 877368 h 877368"/>
              <a:gd name="connsiteX5" fmla="*/ 0 w 5618712"/>
              <a:gd name="connsiteY5" fmla="*/ 877367 h 877368"/>
              <a:gd name="connsiteX6" fmla="*/ 0 w 5618712"/>
              <a:gd name="connsiteY6" fmla="*/ 0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8712" h="877368">
                <a:moveTo>
                  <a:pt x="0" y="0"/>
                </a:moveTo>
                <a:lnTo>
                  <a:pt x="5180028" y="0"/>
                </a:lnTo>
                <a:cubicBezTo>
                  <a:pt x="5422306" y="0"/>
                  <a:pt x="5618712" y="196406"/>
                  <a:pt x="5618712" y="438684"/>
                </a:cubicBezTo>
                <a:lnTo>
                  <a:pt x="5618711" y="438684"/>
                </a:lnTo>
                <a:cubicBezTo>
                  <a:pt x="5618711" y="680962"/>
                  <a:pt x="5422305" y="877368"/>
                  <a:pt x="5180027" y="877368"/>
                </a:cubicBezTo>
                <a:lnTo>
                  <a:pt x="0" y="877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2901429" y="3392229"/>
            <a:ext cx="2717282" cy="2197011"/>
          </a:xfrm>
          <a:custGeom>
            <a:avLst/>
            <a:gdLst>
              <a:gd name="connsiteX0" fmla="*/ 1936080 w 2717282"/>
              <a:gd name="connsiteY0" fmla="*/ 2552 h 2197011"/>
              <a:gd name="connsiteX1" fmla="*/ 2288775 w 2717282"/>
              <a:gd name="connsiteY1" fmla="*/ 93116 h 2197011"/>
              <a:gd name="connsiteX2" fmla="*/ 2288775 w 2717282"/>
              <a:gd name="connsiteY2" fmla="*/ 1853953 h 2197011"/>
              <a:gd name="connsiteX3" fmla="*/ 2188331 w 2717282"/>
              <a:gd name="connsiteY3" fmla="*/ 1936492 h 2197011"/>
              <a:gd name="connsiteX4" fmla="*/ 1229549 w 2717282"/>
              <a:gd name="connsiteY4" fmla="*/ 2156597 h 2197011"/>
              <a:gd name="connsiteX5" fmla="*/ 444261 w 2717282"/>
              <a:gd name="connsiteY5" fmla="*/ 1560480 h 2197011"/>
              <a:gd name="connsiteX6" fmla="*/ 206849 w 2717282"/>
              <a:gd name="connsiteY6" fmla="*/ 294879 h 2197011"/>
              <a:gd name="connsiteX7" fmla="*/ 681674 w 2717282"/>
              <a:gd name="connsiteY7" fmla="*/ 129800 h 2197011"/>
              <a:gd name="connsiteX8" fmla="*/ 1576537 w 2717282"/>
              <a:gd name="connsiteY8" fmla="*/ 28919 h 2197011"/>
              <a:gd name="connsiteX9" fmla="*/ 1936080 w 2717282"/>
              <a:gd name="connsiteY9" fmla="*/ 2552 h 21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7282" h="2197011">
                <a:moveTo>
                  <a:pt x="1936080" y="2552"/>
                </a:moveTo>
                <a:cubicBezTo>
                  <a:pt x="2058210" y="10577"/>
                  <a:pt x="2179200" y="38090"/>
                  <a:pt x="2288775" y="93116"/>
                </a:cubicBezTo>
                <a:cubicBezTo>
                  <a:pt x="2964487" y="450786"/>
                  <a:pt x="2745337" y="1404573"/>
                  <a:pt x="2288775" y="1853953"/>
                </a:cubicBezTo>
                <a:cubicBezTo>
                  <a:pt x="2252250" y="1881466"/>
                  <a:pt x="2224856" y="1908979"/>
                  <a:pt x="2188331" y="1936492"/>
                </a:cubicBezTo>
                <a:cubicBezTo>
                  <a:pt x="1932656" y="2138255"/>
                  <a:pt x="1549143" y="2266649"/>
                  <a:pt x="1229549" y="2156597"/>
                </a:cubicBezTo>
                <a:cubicBezTo>
                  <a:pt x="928218" y="2046545"/>
                  <a:pt x="654280" y="1798927"/>
                  <a:pt x="444261" y="1560480"/>
                </a:cubicBezTo>
                <a:cubicBezTo>
                  <a:pt x="188586" y="1257837"/>
                  <a:pt x="-267976" y="606694"/>
                  <a:pt x="206849" y="294879"/>
                </a:cubicBezTo>
                <a:cubicBezTo>
                  <a:pt x="343818" y="212339"/>
                  <a:pt x="526443" y="148142"/>
                  <a:pt x="681674" y="129800"/>
                </a:cubicBezTo>
                <a:cubicBezTo>
                  <a:pt x="983006" y="83945"/>
                  <a:pt x="1275206" y="93116"/>
                  <a:pt x="1576537" y="28919"/>
                </a:cubicBezTo>
                <a:cubicBezTo>
                  <a:pt x="1690678" y="5991"/>
                  <a:pt x="1813949" y="-5472"/>
                  <a:pt x="1936080" y="25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5175413" y="2254932"/>
            <a:ext cx="2196515" cy="2686642"/>
          </a:xfrm>
          <a:custGeom>
            <a:avLst/>
            <a:gdLst>
              <a:gd name="connsiteX0" fmla="*/ 579840 w 2196515"/>
              <a:gd name="connsiteY0" fmla="*/ 781 h 2686642"/>
              <a:gd name="connsiteX1" fmla="*/ 1721966 w 2196515"/>
              <a:gd name="connsiteY1" fmla="*/ 295084 h 2686642"/>
              <a:gd name="connsiteX2" fmla="*/ 1886303 w 2196515"/>
              <a:gd name="connsiteY2" fmla="*/ 395936 h 2686642"/>
              <a:gd name="connsiteX3" fmla="*/ 1685446 w 2196515"/>
              <a:gd name="connsiteY3" fmla="*/ 2183779 h 2686642"/>
              <a:gd name="connsiteX4" fmla="*/ 982446 w 2196515"/>
              <a:gd name="connsiteY4" fmla="*/ 2678874 h 2686642"/>
              <a:gd name="connsiteX5" fmla="*/ 498563 w 2196515"/>
              <a:gd name="connsiteY5" fmla="*/ 1459474 h 2686642"/>
              <a:gd name="connsiteX6" fmla="*/ 51200 w 2196515"/>
              <a:gd name="connsiteY6" fmla="*/ 304252 h 2686642"/>
              <a:gd name="connsiteX7" fmla="*/ 579840 w 2196515"/>
              <a:gd name="connsiteY7" fmla="*/ 781 h 268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6515" h="2686642">
                <a:moveTo>
                  <a:pt x="579840" y="781"/>
                </a:moveTo>
                <a:cubicBezTo>
                  <a:pt x="983730" y="-13634"/>
                  <a:pt x="1493719" y="174748"/>
                  <a:pt x="1721966" y="295084"/>
                </a:cubicBezTo>
                <a:cubicBezTo>
                  <a:pt x="1785875" y="322589"/>
                  <a:pt x="1840654" y="359263"/>
                  <a:pt x="1886303" y="395936"/>
                </a:cubicBezTo>
                <a:cubicBezTo>
                  <a:pt x="2516264" y="891032"/>
                  <a:pt x="2050641" y="1707021"/>
                  <a:pt x="1685446" y="2183779"/>
                </a:cubicBezTo>
                <a:cubicBezTo>
                  <a:pt x="1521109" y="2394653"/>
                  <a:pt x="1283732" y="2743053"/>
                  <a:pt x="982446" y="2678874"/>
                </a:cubicBezTo>
                <a:cubicBezTo>
                  <a:pt x="553342" y="2596358"/>
                  <a:pt x="672031" y="2009579"/>
                  <a:pt x="498563" y="1459474"/>
                </a:cubicBezTo>
                <a:cubicBezTo>
                  <a:pt x="379875" y="1092737"/>
                  <a:pt x="-167917" y="836021"/>
                  <a:pt x="51200" y="304252"/>
                </a:cubicBezTo>
                <a:cubicBezTo>
                  <a:pt x="133368" y="91086"/>
                  <a:pt x="337507" y="9430"/>
                  <a:pt x="579840" y="78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7252132" y="2379711"/>
            <a:ext cx="2519324" cy="2438222"/>
          </a:xfrm>
          <a:custGeom>
            <a:avLst/>
            <a:gdLst>
              <a:gd name="connsiteX0" fmla="*/ 1542402 w 2519324"/>
              <a:gd name="connsiteY0" fmla="*/ 20 h 2438222"/>
              <a:gd name="connsiteX1" fmla="*/ 2421696 w 2519324"/>
              <a:gd name="connsiteY1" fmla="*/ 289972 h 2438222"/>
              <a:gd name="connsiteX2" fmla="*/ 2010931 w 2519324"/>
              <a:gd name="connsiteY2" fmla="*/ 1554595 h 2438222"/>
              <a:gd name="connsiteX3" fmla="*/ 1390219 w 2519324"/>
              <a:gd name="connsiteY3" fmla="*/ 2361020 h 2438222"/>
              <a:gd name="connsiteX4" fmla="*/ 413512 w 2519324"/>
              <a:gd name="connsiteY4" fmla="*/ 2131922 h 2438222"/>
              <a:gd name="connsiteX5" fmla="*/ 57516 w 2519324"/>
              <a:gd name="connsiteY5" fmla="*/ 1499611 h 2438222"/>
              <a:gd name="connsiteX6" fmla="*/ 11875 w 2519324"/>
              <a:gd name="connsiteY6" fmla="*/ 1288841 h 2438222"/>
              <a:gd name="connsiteX7" fmla="*/ 1262426 w 2519324"/>
              <a:gd name="connsiteY7" fmla="*/ 15055 h 2438222"/>
              <a:gd name="connsiteX8" fmla="*/ 1542402 w 2519324"/>
              <a:gd name="connsiteY8" fmla="*/ 20 h 24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9324" h="2438222">
                <a:moveTo>
                  <a:pt x="1542402" y="20"/>
                </a:moveTo>
                <a:cubicBezTo>
                  <a:pt x="1863740" y="1309"/>
                  <a:pt x="2271082" y="63165"/>
                  <a:pt x="2421696" y="289972"/>
                </a:cubicBezTo>
                <a:cubicBezTo>
                  <a:pt x="2704667" y="711513"/>
                  <a:pt x="2312159" y="968103"/>
                  <a:pt x="2010931" y="1554595"/>
                </a:cubicBezTo>
                <a:cubicBezTo>
                  <a:pt x="1846625" y="1875332"/>
                  <a:pt x="1746216" y="2196070"/>
                  <a:pt x="1390219" y="2361020"/>
                </a:cubicBezTo>
                <a:cubicBezTo>
                  <a:pt x="1043352" y="2525971"/>
                  <a:pt x="659971" y="2416004"/>
                  <a:pt x="413512" y="2131922"/>
                </a:cubicBezTo>
                <a:cubicBezTo>
                  <a:pt x="267462" y="1957808"/>
                  <a:pt x="130540" y="1719546"/>
                  <a:pt x="57516" y="1499611"/>
                </a:cubicBezTo>
                <a:cubicBezTo>
                  <a:pt x="39259" y="1426300"/>
                  <a:pt x="21003" y="1352988"/>
                  <a:pt x="11875" y="1288841"/>
                </a:cubicBezTo>
                <a:cubicBezTo>
                  <a:pt x="-97662" y="372448"/>
                  <a:pt x="568690" y="106694"/>
                  <a:pt x="1262426" y="15055"/>
                </a:cubicBezTo>
                <a:cubicBezTo>
                  <a:pt x="1337733" y="5891"/>
                  <a:pt x="1435290" y="-409"/>
                  <a:pt x="1542402" y="2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441" y="4817933"/>
            <a:ext cx="2404209" cy="691526"/>
          </a:xfrm>
        </p:spPr>
        <p:txBody>
          <a:bodyPr tIns="0" bIns="0" anchor="ctr">
            <a:no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414774" y="4188228"/>
            <a:ext cx="2164610" cy="691526"/>
          </a:xfrm>
        </p:spPr>
        <p:txBody>
          <a:bodyPr tIns="0" bIns="0" anchor="ctr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2494685" y="2356956"/>
            <a:ext cx="2404209" cy="691526"/>
          </a:xfrm>
        </p:spPr>
        <p:txBody>
          <a:bodyPr tIns="0" bIns="0" anchor="ctr">
            <a:no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/>
          <p:cNvSpPr/>
          <p:nvPr userDrawn="1"/>
        </p:nvSpPr>
        <p:spPr>
          <a:xfrm>
            <a:off x="3294113" y="729899"/>
            <a:ext cx="5777351" cy="886866"/>
          </a:xfrm>
          <a:custGeom>
            <a:avLst/>
            <a:gdLst>
              <a:gd name="connsiteX0" fmla="*/ 2295 w 5777351"/>
              <a:gd name="connsiteY0" fmla="*/ 0 h 886866"/>
              <a:gd name="connsiteX1" fmla="*/ 5333918 w 5777351"/>
              <a:gd name="connsiteY1" fmla="*/ 0 h 886866"/>
              <a:gd name="connsiteX2" fmla="*/ 5777351 w 5777351"/>
              <a:gd name="connsiteY2" fmla="*/ 443433 h 886866"/>
              <a:gd name="connsiteX3" fmla="*/ 5333918 w 5777351"/>
              <a:gd name="connsiteY3" fmla="*/ 886866 h 886866"/>
              <a:gd name="connsiteX4" fmla="*/ 0 w 5777351"/>
              <a:gd name="connsiteY4" fmla="*/ 886866 h 886866"/>
              <a:gd name="connsiteX5" fmla="*/ 4202 w 5777351"/>
              <a:gd name="connsiteY5" fmla="*/ 863114 h 886866"/>
              <a:gd name="connsiteX6" fmla="*/ 54519 w 5777351"/>
              <a:gd name="connsiteY6" fmla="*/ 479730 h 886866"/>
              <a:gd name="connsiteX7" fmla="*/ 24697 w 5777351"/>
              <a:gd name="connsiteY7" fmla="*/ 60803 h 886866"/>
              <a:gd name="connsiteX8" fmla="*/ 2295 w 5777351"/>
              <a:gd name="connsiteY8" fmla="*/ 0 h 88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7351" h="886866">
                <a:moveTo>
                  <a:pt x="2295" y="0"/>
                </a:moveTo>
                <a:lnTo>
                  <a:pt x="5333918" y="0"/>
                </a:lnTo>
                <a:cubicBezTo>
                  <a:pt x="5578819" y="0"/>
                  <a:pt x="5777351" y="198532"/>
                  <a:pt x="5777351" y="443433"/>
                </a:cubicBezTo>
                <a:cubicBezTo>
                  <a:pt x="5777351" y="688334"/>
                  <a:pt x="5578819" y="886866"/>
                  <a:pt x="5333918" y="886866"/>
                </a:cubicBezTo>
                <a:lnTo>
                  <a:pt x="0" y="886866"/>
                </a:lnTo>
                <a:lnTo>
                  <a:pt x="4202" y="863114"/>
                </a:lnTo>
                <a:cubicBezTo>
                  <a:pt x="25813" y="729143"/>
                  <a:pt x="42522" y="600033"/>
                  <a:pt x="54519" y="479730"/>
                </a:cubicBezTo>
                <a:cubicBezTo>
                  <a:pt x="71015" y="311951"/>
                  <a:pt x="58753" y="173821"/>
                  <a:pt x="24697" y="60803"/>
                </a:cubicBezTo>
                <a:lnTo>
                  <a:pt x="229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/>
          <p:cNvSpPr/>
          <p:nvPr userDrawn="1"/>
        </p:nvSpPr>
        <p:spPr>
          <a:xfrm>
            <a:off x="0" y="328373"/>
            <a:ext cx="3117362" cy="3447346"/>
          </a:xfrm>
          <a:custGeom>
            <a:avLst/>
            <a:gdLst>
              <a:gd name="connsiteX0" fmla="*/ 2373242 w 3117362"/>
              <a:gd name="connsiteY0" fmla="*/ 674 h 3447346"/>
              <a:gd name="connsiteX1" fmla="*/ 3110092 w 3117362"/>
              <a:gd name="connsiteY1" fmla="*/ 881256 h 3447346"/>
              <a:gd name="connsiteX2" fmla="*/ 1821298 w 3117362"/>
              <a:gd name="connsiteY2" fmla="*/ 3438545 h 3447346"/>
              <a:gd name="connsiteX3" fmla="*/ 272003 w 3117362"/>
              <a:gd name="connsiteY3" fmla="*/ 2916088 h 3447346"/>
              <a:gd name="connsiteX4" fmla="*/ 34103 w 3117362"/>
              <a:gd name="connsiteY4" fmla="*/ 2881206 h 3447346"/>
              <a:gd name="connsiteX5" fmla="*/ 0 w 3117362"/>
              <a:gd name="connsiteY5" fmla="*/ 2874453 h 3447346"/>
              <a:gd name="connsiteX6" fmla="*/ 0 w 3117362"/>
              <a:gd name="connsiteY6" fmla="*/ 331456 h 3447346"/>
              <a:gd name="connsiteX7" fmla="*/ 38923 w 3117362"/>
              <a:gd name="connsiteY7" fmla="*/ 345051 h 3447346"/>
              <a:gd name="connsiteX8" fmla="*/ 1848719 w 3117362"/>
              <a:gd name="connsiteY8" fmla="*/ 70073 h 3447346"/>
              <a:gd name="connsiteX9" fmla="*/ 2373242 w 3117362"/>
              <a:gd name="connsiteY9" fmla="*/ 674 h 344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7362" h="3447346">
                <a:moveTo>
                  <a:pt x="2373242" y="674"/>
                </a:moveTo>
                <a:cubicBezTo>
                  <a:pt x="2781949" y="13413"/>
                  <a:pt x="3176074" y="210140"/>
                  <a:pt x="3110092" y="881256"/>
                </a:cubicBezTo>
                <a:cubicBezTo>
                  <a:pt x="3014118" y="1843677"/>
                  <a:pt x="2616511" y="3369801"/>
                  <a:pt x="1821298" y="3438545"/>
                </a:cubicBezTo>
                <a:cubicBezTo>
                  <a:pt x="1039795" y="3521038"/>
                  <a:pt x="888979" y="2998581"/>
                  <a:pt x="272003" y="2916088"/>
                </a:cubicBezTo>
                <a:cubicBezTo>
                  <a:pt x="194881" y="2905777"/>
                  <a:pt x="114974" y="2894606"/>
                  <a:pt x="34103" y="2881206"/>
                </a:cubicBezTo>
                <a:lnTo>
                  <a:pt x="0" y="2874453"/>
                </a:lnTo>
                <a:lnTo>
                  <a:pt x="0" y="331456"/>
                </a:lnTo>
                <a:lnTo>
                  <a:pt x="38923" y="345051"/>
                </a:lnTo>
                <a:cubicBezTo>
                  <a:pt x="683320" y="592530"/>
                  <a:pt x="1382560" y="207562"/>
                  <a:pt x="1848719" y="70073"/>
                </a:cubicBezTo>
                <a:cubicBezTo>
                  <a:pt x="1998678" y="27108"/>
                  <a:pt x="2187467" y="-5116"/>
                  <a:pt x="2373242" y="67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-1" y="156875"/>
            <a:ext cx="2861916" cy="3389146"/>
          </a:xfrm>
          <a:custGeom>
            <a:avLst/>
            <a:gdLst>
              <a:gd name="connsiteX0" fmla="*/ 2061465 w 2861916"/>
              <a:gd name="connsiteY0" fmla="*/ 12 h 3389146"/>
              <a:gd name="connsiteX1" fmla="*/ 2861555 w 2861916"/>
              <a:gd name="connsiteY1" fmla="*/ 1603060 h 3389146"/>
              <a:gd name="connsiteX2" fmla="*/ 791389 w 2861916"/>
              <a:gd name="connsiteY2" fmla="*/ 3253161 h 3389146"/>
              <a:gd name="connsiteX3" fmla="*/ 212128 w 2861916"/>
              <a:gd name="connsiteY3" fmla="*/ 3114901 h 3389146"/>
              <a:gd name="connsiteX4" fmla="*/ 0 w 2861916"/>
              <a:gd name="connsiteY4" fmla="*/ 3074447 h 3389146"/>
              <a:gd name="connsiteX5" fmla="*/ 0 w 2861916"/>
              <a:gd name="connsiteY5" fmla="*/ 750507 h 3389146"/>
              <a:gd name="connsiteX6" fmla="*/ 75761 w 2861916"/>
              <a:gd name="connsiteY6" fmla="*/ 735239 h 3389146"/>
              <a:gd name="connsiteX7" fmla="*/ 1380907 w 2861916"/>
              <a:gd name="connsiteY7" fmla="*/ 214225 h 3389146"/>
              <a:gd name="connsiteX8" fmla="*/ 2061465 w 2861916"/>
              <a:gd name="connsiteY8" fmla="*/ 12 h 338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1916" h="3389146">
                <a:moveTo>
                  <a:pt x="2061465" y="12"/>
                </a:moveTo>
                <a:cubicBezTo>
                  <a:pt x="2625062" y="-3211"/>
                  <a:pt x="2851272" y="602686"/>
                  <a:pt x="2861555" y="1603060"/>
                </a:cubicBezTo>
                <a:cubicBezTo>
                  <a:pt x="2875264" y="2936892"/>
                  <a:pt x="2505102" y="3720690"/>
                  <a:pt x="791389" y="3253161"/>
                </a:cubicBezTo>
                <a:cubicBezTo>
                  <a:pt x="577175" y="3194720"/>
                  <a:pt x="385025" y="3150245"/>
                  <a:pt x="212128" y="3114901"/>
                </a:cubicBezTo>
                <a:lnTo>
                  <a:pt x="0" y="3074447"/>
                </a:lnTo>
                <a:lnTo>
                  <a:pt x="0" y="750507"/>
                </a:lnTo>
                <a:lnTo>
                  <a:pt x="75761" y="735239"/>
                </a:lnTo>
                <a:cubicBezTo>
                  <a:pt x="342718" y="676865"/>
                  <a:pt x="779394" y="539088"/>
                  <a:pt x="1380907" y="214225"/>
                </a:cubicBezTo>
                <a:cubicBezTo>
                  <a:pt x="1648246" y="69841"/>
                  <a:pt x="1873599" y="1086"/>
                  <a:pt x="2061465" y="1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685289" y="2616883"/>
            <a:ext cx="2659764" cy="1493161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685289" y="2060848"/>
            <a:ext cx="2659764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757238" y="729899"/>
            <a:ext cx="4967574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8886476" y="2616883"/>
            <a:ext cx="2659764" cy="1493161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886476" y="2060848"/>
            <a:ext cx="2659764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685288" y="5025121"/>
            <a:ext cx="6860951" cy="1047145"/>
          </a:xfrm>
        </p:spPr>
        <p:txBody>
          <a:bodyPr tIns="0" bIns="0" anchor="t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685288" y="4469086"/>
            <a:ext cx="6860951" cy="446016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ct val="120000"/>
              </a:lnSpc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609600" indent="0">
              <a:buFontTx/>
              <a:buNone/>
              <a:defRPr sz="1800"/>
            </a:lvl2pPr>
            <a:lvl3pPr marL="1219200" indent="0">
              <a:buFontTx/>
              <a:buNone/>
              <a:defRPr sz="1400"/>
            </a:lvl3pPr>
            <a:lvl4pPr marL="1828165" indent="0">
              <a:buFontTx/>
              <a:buNone/>
              <a:defRPr sz="1200"/>
            </a:lvl4pPr>
            <a:lvl5pPr marL="2437765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 userDrawn="1"/>
        </p:nvSpPr>
        <p:spPr bwMode="auto">
          <a:xfrm>
            <a:off x="7030516" y="504473"/>
            <a:ext cx="5158309" cy="6353527"/>
          </a:xfrm>
          <a:custGeom>
            <a:avLst/>
            <a:gdLst>
              <a:gd name="T0" fmla="*/ 243 w 243"/>
              <a:gd name="T1" fmla="*/ 0 h 300"/>
              <a:gd name="T2" fmla="*/ 195 w 243"/>
              <a:gd name="T3" fmla="*/ 68 h 300"/>
              <a:gd name="T4" fmla="*/ 82 w 243"/>
              <a:gd name="T5" fmla="*/ 73 h 300"/>
              <a:gd name="T6" fmla="*/ 32 w 243"/>
              <a:gd name="T7" fmla="*/ 197 h 300"/>
              <a:gd name="T8" fmla="*/ 3 w 243"/>
              <a:gd name="T9" fmla="*/ 300 h 300"/>
              <a:gd name="T10" fmla="*/ 243 w 243"/>
              <a:gd name="T11" fmla="*/ 300 h 300"/>
              <a:gd name="T12" fmla="*/ 243 w 243"/>
              <a:gd name="T13" fmla="*/ 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300">
                <a:moveTo>
                  <a:pt x="243" y="0"/>
                </a:moveTo>
                <a:cubicBezTo>
                  <a:pt x="232" y="24"/>
                  <a:pt x="214" y="57"/>
                  <a:pt x="195" y="68"/>
                </a:cubicBezTo>
                <a:cubicBezTo>
                  <a:pt x="164" y="85"/>
                  <a:pt x="111" y="52"/>
                  <a:pt x="82" y="73"/>
                </a:cubicBezTo>
                <a:cubicBezTo>
                  <a:pt x="35" y="106"/>
                  <a:pt x="83" y="147"/>
                  <a:pt x="32" y="197"/>
                </a:cubicBezTo>
                <a:cubicBezTo>
                  <a:pt x="2" y="227"/>
                  <a:pt x="0" y="270"/>
                  <a:pt x="3" y="300"/>
                </a:cubicBezTo>
                <a:cubicBezTo>
                  <a:pt x="243" y="300"/>
                  <a:pt x="243" y="300"/>
                  <a:pt x="243" y="300"/>
                </a:cubicBezTo>
                <a:lnTo>
                  <a:pt x="243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</a:fld>
            <a:endParaRPr lang="en-US"/>
          </a:p>
        </p:txBody>
      </p:sp>
      <p:sp>
        <p:nvSpPr>
          <p:cNvPr id="32" name="Freeform: Shape 31"/>
          <p:cNvSpPr/>
          <p:nvPr userDrawn="1"/>
        </p:nvSpPr>
        <p:spPr>
          <a:xfrm>
            <a:off x="0" y="729899"/>
            <a:ext cx="5618712" cy="877368"/>
          </a:xfrm>
          <a:custGeom>
            <a:avLst/>
            <a:gdLst>
              <a:gd name="connsiteX0" fmla="*/ 0 w 5618712"/>
              <a:gd name="connsiteY0" fmla="*/ 0 h 877368"/>
              <a:gd name="connsiteX1" fmla="*/ 5180028 w 5618712"/>
              <a:gd name="connsiteY1" fmla="*/ 0 h 877368"/>
              <a:gd name="connsiteX2" fmla="*/ 5618712 w 5618712"/>
              <a:gd name="connsiteY2" fmla="*/ 438684 h 877368"/>
              <a:gd name="connsiteX3" fmla="*/ 5618711 w 5618712"/>
              <a:gd name="connsiteY3" fmla="*/ 438684 h 877368"/>
              <a:gd name="connsiteX4" fmla="*/ 5180027 w 5618712"/>
              <a:gd name="connsiteY4" fmla="*/ 877368 h 877368"/>
              <a:gd name="connsiteX5" fmla="*/ 0 w 5618712"/>
              <a:gd name="connsiteY5" fmla="*/ 877367 h 877368"/>
              <a:gd name="connsiteX6" fmla="*/ 0 w 5618712"/>
              <a:gd name="connsiteY6" fmla="*/ 0 h 87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8712" h="877368">
                <a:moveTo>
                  <a:pt x="0" y="0"/>
                </a:moveTo>
                <a:lnTo>
                  <a:pt x="5180028" y="0"/>
                </a:lnTo>
                <a:cubicBezTo>
                  <a:pt x="5422306" y="0"/>
                  <a:pt x="5618712" y="196406"/>
                  <a:pt x="5618712" y="438684"/>
                </a:cubicBezTo>
                <a:lnTo>
                  <a:pt x="5618711" y="438684"/>
                </a:lnTo>
                <a:cubicBezTo>
                  <a:pt x="5618711" y="680962"/>
                  <a:pt x="5422305" y="877368"/>
                  <a:pt x="5180027" y="877368"/>
                </a:cubicBezTo>
                <a:lnTo>
                  <a:pt x="0" y="877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981844" y="729899"/>
            <a:ext cx="5313283" cy="863947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4400" b="1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1219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microsoft.com/office/2007/relationships/hdphoto" Target="../media/image36.wdp"/><Relationship Id="rId5" Type="http://schemas.openxmlformats.org/officeDocument/2006/relationships/image" Target="../media/image35.png"/><Relationship Id="rId4" Type="http://schemas.microsoft.com/office/2007/relationships/hdphoto" Target="../media/image34.wdp"/><Relationship Id="rId3" Type="http://schemas.openxmlformats.org/officeDocument/2006/relationships/image" Target="../media/image33.png"/><Relationship Id="rId2" Type="http://schemas.microsoft.com/office/2007/relationships/hdphoto" Target="../media/image32.wdp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microsoft.com/office/2007/relationships/hdphoto" Target="../media/image48.wdp"/><Relationship Id="rId5" Type="http://schemas.openxmlformats.org/officeDocument/2006/relationships/image" Target="../media/image47.png"/><Relationship Id="rId4" Type="http://schemas.microsoft.com/office/2007/relationships/hdphoto" Target="../media/image46.wdp"/><Relationship Id="rId3" Type="http://schemas.openxmlformats.org/officeDocument/2006/relationships/image" Target="../media/image45.png"/><Relationship Id="rId2" Type="http://schemas.microsoft.com/office/2007/relationships/hdphoto" Target="../media/image44.wdp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microsoft.com/office/2007/relationships/hdphoto" Target="../media/image52.wdp"/><Relationship Id="rId3" Type="http://schemas.openxmlformats.org/officeDocument/2006/relationships/image" Target="../media/image51.png"/><Relationship Id="rId2" Type="http://schemas.microsoft.com/office/2007/relationships/hdphoto" Target="../media/image50.wdp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56.wdp"/><Relationship Id="rId3" Type="http://schemas.openxmlformats.org/officeDocument/2006/relationships/image" Target="../media/image55.png"/><Relationship Id="rId2" Type="http://schemas.microsoft.com/office/2007/relationships/hdphoto" Target="../media/image54.wdp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hdphoto" Target="../media/image62.wdp"/><Relationship Id="rId5" Type="http://schemas.openxmlformats.org/officeDocument/2006/relationships/image" Target="../media/image61.png"/><Relationship Id="rId4" Type="http://schemas.microsoft.com/office/2007/relationships/hdphoto" Target="../media/image60.wdp"/><Relationship Id="rId3" Type="http://schemas.openxmlformats.org/officeDocument/2006/relationships/image" Target="../media/image59.png"/><Relationship Id="rId2" Type="http://schemas.microsoft.com/office/2007/relationships/hdphoto" Target="../media/image58.wdp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64.wdp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68.wdp"/><Relationship Id="rId3" Type="http://schemas.openxmlformats.org/officeDocument/2006/relationships/image" Target="../media/image67.png"/><Relationship Id="rId2" Type="http://schemas.microsoft.com/office/2007/relationships/hdphoto" Target="../media/image66.wdp"/><Relationship Id="rId1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analyticsvidhya.com/blog/2021/10/a-comprehensive-guide-to-time-series-analysis/" TargetMode="External"/><Relationship Id="rId1" Type="http://schemas.openxmlformats.org/officeDocument/2006/relationships/hyperlink" Target="https://www.kaggle.com/code/rkamath1/time-series-analysis-on-us-unemployment-rate/inpu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0425" y="1188216"/>
            <a:ext cx="7927976" cy="1160664"/>
          </a:xfrm>
        </p:spPr>
        <p:txBody>
          <a:bodyPr/>
          <a:lstStyle/>
          <a:p>
            <a:r>
              <a:rPr lang="en-IN" sz="4400" dirty="0"/>
              <a:t>Unemployment Rate Forecasting – A Time Series Analysis </a:t>
            </a:r>
            <a:endParaRPr lang="en-IN" sz="4400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3605657" y="5052767"/>
            <a:ext cx="4977510" cy="764440"/>
          </a:xfrm>
        </p:spPr>
        <p:txBody>
          <a:bodyPr>
            <a:normAutofit/>
          </a:bodyPr>
          <a:lstStyle/>
          <a:p>
            <a:r>
              <a:rPr lang="en-IN" sz="3600" b="1" dirty="0" err="1"/>
              <a:t>Sabiha</a:t>
            </a:r>
            <a:r>
              <a:rPr lang="en-IN" sz="3200" b="1" dirty="0"/>
              <a:t> Khan - 915</a:t>
            </a:r>
            <a:endParaRPr lang="en-IN" sz="32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4412" y="3068960"/>
            <a:ext cx="0" cy="1800200"/>
          </a:xfrm>
          <a:prstGeom prst="line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/>
          <p:cNvSpPr/>
          <p:nvPr/>
        </p:nvSpPr>
        <p:spPr bwMode="auto">
          <a:xfrm>
            <a:off x="0" y="582366"/>
            <a:ext cx="2869302" cy="4052991"/>
          </a:xfrm>
          <a:custGeom>
            <a:avLst/>
            <a:gdLst>
              <a:gd name="connsiteX0" fmla="*/ 499760 w 2869302"/>
              <a:gd name="connsiteY0" fmla="*/ 669 h 4052991"/>
              <a:gd name="connsiteX1" fmla="*/ 2435251 w 2869302"/>
              <a:gd name="connsiteY1" fmla="*/ 340027 h 4052991"/>
              <a:gd name="connsiteX2" fmla="*/ 1675942 w 2869302"/>
              <a:gd name="connsiteY2" fmla="*/ 2776956 h 4052991"/>
              <a:gd name="connsiteX3" fmla="*/ 405559 w 2869302"/>
              <a:gd name="connsiteY3" fmla="*/ 4002716 h 4052991"/>
              <a:gd name="connsiteX4" fmla="*/ 109895 w 2869302"/>
              <a:gd name="connsiteY4" fmla="*/ 3857077 h 4052991"/>
              <a:gd name="connsiteX5" fmla="*/ 0 w 2869302"/>
              <a:gd name="connsiteY5" fmla="*/ 3768893 h 4052991"/>
              <a:gd name="connsiteX6" fmla="*/ 0 w 2869302"/>
              <a:gd name="connsiteY6" fmla="*/ 41139 h 4052991"/>
              <a:gd name="connsiteX7" fmla="*/ 40507 w 2869302"/>
              <a:gd name="connsiteY7" fmla="*/ 33587 h 4052991"/>
              <a:gd name="connsiteX8" fmla="*/ 499760 w 2869302"/>
              <a:gd name="connsiteY8" fmla="*/ 669 h 4052991"/>
              <a:gd name="connsiteX0-1" fmla="*/ 0 w 2869302"/>
              <a:gd name="connsiteY0-2" fmla="*/ 3768893 h 4052991"/>
              <a:gd name="connsiteX1-3" fmla="*/ 0 w 2869302"/>
              <a:gd name="connsiteY1-4" fmla="*/ 41139 h 4052991"/>
              <a:gd name="connsiteX2-5" fmla="*/ 40507 w 2869302"/>
              <a:gd name="connsiteY2-6" fmla="*/ 33587 h 4052991"/>
              <a:gd name="connsiteX3-7" fmla="*/ 499760 w 2869302"/>
              <a:gd name="connsiteY3-8" fmla="*/ 669 h 4052991"/>
              <a:gd name="connsiteX4-9" fmla="*/ 2435251 w 2869302"/>
              <a:gd name="connsiteY4-10" fmla="*/ 340027 h 4052991"/>
              <a:gd name="connsiteX5-11" fmla="*/ 1675942 w 2869302"/>
              <a:gd name="connsiteY5-12" fmla="*/ 2776956 h 4052991"/>
              <a:gd name="connsiteX6-13" fmla="*/ 405559 w 2869302"/>
              <a:gd name="connsiteY6-14" fmla="*/ 4002716 h 4052991"/>
              <a:gd name="connsiteX7-15" fmla="*/ 109895 w 2869302"/>
              <a:gd name="connsiteY7-16" fmla="*/ 3857077 h 4052991"/>
              <a:gd name="connsiteX8-17" fmla="*/ 91440 w 2869302"/>
              <a:gd name="connsiteY8-18" fmla="*/ 3860333 h 4052991"/>
              <a:gd name="connsiteX0-19" fmla="*/ 13063 w 2882365"/>
              <a:gd name="connsiteY0-20" fmla="*/ 3768893 h 4052991"/>
              <a:gd name="connsiteX1-21" fmla="*/ 0 w 2882365"/>
              <a:gd name="connsiteY1-22" fmla="*/ 1416251 h 4052991"/>
              <a:gd name="connsiteX2-23" fmla="*/ 13063 w 2882365"/>
              <a:gd name="connsiteY2-24" fmla="*/ 41139 h 4052991"/>
              <a:gd name="connsiteX3-25" fmla="*/ 53570 w 2882365"/>
              <a:gd name="connsiteY3-26" fmla="*/ 33587 h 4052991"/>
              <a:gd name="connsiteX4-27" fmla="*/ 512823 w 2882365"/>
              <a:gd name="connsiteY4-28" fmla="*/ 669 h 4052991"/>
              <a:gd name="connsiteX5-29" fmla="*/ 2448314 w 2882365"/>
              <a:gd name="connsiteY5-30" fmla="*/ 340027 h 4052991"/>
              <a:gd name="connsiteX6-31" fmla="*/ 1689005 w 2882365"/>
              <a:gd name="connsiteY6-32" fmla="*/ 2776956 h 4052991"/>
              <a:gd name="connsiteX7-33" fmla="*/ 418622 w 2882365"/>
              <a:gd name="connsiteY7-34" fmla="*/ 4002716 h 4052991"/>
              <a:gd name="connsiteX8-35" fmla="*/ 122958 w 2882365"/>
              <a:gd name="connsiteY8-36" fmla="*/ 3857077 h 4052991"/>
              <a:gd name="connsiteX9" fmla="*/ 104503 w 2882365"/>
              <a:gd name="connsiteY9" fmla="*/ 3860333 h 4052991"/>
              <a:gd name="connsiteX0-37" fmla="*/ 391886 w 3261188"/>
              <a:gd name="connsiteY0-38" fmla="*/ 3768893 h 4052991"/>
              <a:gd name="connsiteX1-39" fmla="*/ 0 w 3261188"/>
              <a:gd name="connsiteY1-40" fmla="*/ 1559942 h 4052991"/>
              <a:gd name="connsiteX2-41" fmla="*/ 391886 w 3261188"/>
              <a:gd name="connsiteY2-42" fmla="*/ 41139 h 4052991"/>
              <a:gd name="connsiteX3-43" fmla="*/ 432393 w 3261188"/>
              <a:gd name="connsiteY3-44" fmla="*/ 33587 h 4052991"/>
              <a:gd name="connsiteX4-45" fmla="*/ 891646 w 3261188"/>
              <a:gd name="connsiteY4-46" fmla="*/ 669 h 4052991"/>
              <a:gd name="connsiteX5-47" fmla="*/ 2827137 w 3261188"/>
              <a:gd name="connsiteY5-48" fmla="*/ 340027 h 4052991"/>
              <a:gd name="connsiteX6-49" fmla="*/ 2067828 w 3261188"/>
              <a:gd name="connsiteY6-50" fmla="*/ 2776956 h 4052991"/>
              <a:gd name="connsiteX7-51" fmla="*/ 797445 w 3261188"/>
              <a:gd name="connsiteY7-52" fmla="*/ 4002716 h 4052991"/>
              <a:gd name="connsiteX8-53" fmla="*/ 501781 w 3261188"/>
              <a:gd name="connsiteY8-54" fmla="*/ 3857077 h 4052991"/>
              <a:gd name="connsiteX9-55" fmla="*/ 483326 w 3261188"/>
              <a:gd name="connsiteY9-56" fmla="*/ 3860333 h 4052991"/>
              <a:gd name="connsiteX0-57" fmla="*/ 391886 w 3261188"/>
              <a:gd name="connsiteY0-58" fmla="*/ 3768893 h 4052991"/>
              <a:gd name="connsiteX1-59" fmla="*/ 0 w 3261188"/>
              <a:gd name="connsiteY1-60" fmla="*/ 1559942 h 4052991"/>
              <a:gd name="connsiteX2-61" fmla="*/ 391886 w 3261188"/>
              <a:gd name="connsiteY2-62" fmla="*/ 41139 h 4052991"/>
              <a:gd name="connsiteX3-63" fmla="*/ 432393 w 3261188"/>
              <a:gd name="connsiteY3-64" fmla="*/ 33587 h 4052991"/>
              <a:gd name="connsiteX4-65" fmla="*/ 891646 w 3261188"/>
              <a:gd name="connsiteY4-66" fmla="*/ 669 h 4052991"/>
              <a:gd name="connsiteX5-67" fmla="*/ 2827137 w 3261188"/>
              <a:gd name="connsiteY5-68" fmla="*/ 340027 h 4052991"/>
              <a:gd name="connsiteX6-69" fmla="*/ 2067828 w 3261188"/>
              <a:gd name="connsiteY6-70" fmla="*/ 2776956 h 4052991"/>
              <a:gd name="connsiteX7-71" fmla="*/ 797445 w 3261188"/>
              <a:gd name="connsiteY7-72" fmla="*/ 4002716 h 4052991"/>
              <a:gd name="connsiteX8-73" fmla="*/ 501781 w 3261188"/>
              <a:gd name="connsiteY8-74" fmla="*/ 3857077 h 4052991"/>
              <a:gd name="connsiteX9-75" fmla="*/ 483326 w 3261188"/>
              <a:gd name="connsiteY9-76" fmla="*/ 3860333 h 4052991"/>
              <a:gd name="connsiteX10" fmla="*/ 391886 w 3261188"/>
              <a:gd name="connsiteY10" fmla="*/ 3768893 h 4052991"/>
              <a:gd name="connsiteX0-77" fmla="*/ 8535 w 2877837"/>
              <a:gd name="connsiteY0-78" fmla="*/ 3768893 h 4052991"/>
              <a:gd name="connsiteX1-79" fmla="*/ 8535 w 2877837"/>
              <a:gd name="connsiteY1-80" fmla="*/ 41139 h 4052991"/>
              <a:gd name="connsiteX2-81" fmla="*/ 49042 w 2877837"/>
              <a:gd name="connsiteY2-82" fmla="*/ 33587 h 4052991"/>
              <a:gd name="connsiteX3-83" fmla="*/ 508295 w 2877837"/>
              <a:gd name="connsiteY3-84" fmla="*/ 669 h 4052991"/>
              <a:gd name="connsiteX4-85" fmla="*/ 2443786 w 2877837"/>
              <a:gd name="connsiteY4-86" fmla="*/ 340027 h 4052991"/>
              <a:gd name="connsiteX5-87" fmla="*/ 1684477 w 2877837"/>
              <a:gd name="connsiteY5-88" fmla="*/ 2776956 h 4052991"/>
              <a:gd name="connsiteX6-89" fmla="*/ 414094 w 2877837"/>
              <a:gd name="connsiteY6-90" fmla="*/ 4002716 h 4052991"/>
              <a:gd name="connsiteX7-91" fmla="*/ 118430 w 2877837"/>
              <a:gd name="connsiteY7-92" fmla="*/ 3857077 h 4052991"/>
              <a:gd name="connsiteX8-93" fmla="*/ 99975 w 2877837"/>
              <a:gd name="connsiteY8-94" fmla="*/ 3860333 h 4052991"/>
              <a:gd name="connsiteX9-95" fmla="*/ 8535 w 2877837"/>
              <a:gd name="connsiteY9-96" fmla="*/ 3768893 h 4052991"/>
              <a:gd name="connsiteX0-97" fmla="*/ 757645 w 3626947"/>
              <a:gd name="connsiteY0-98" fmla="*/ 3768893 h 4052991"/>
              <a:gd name="connsiteX1-99" fmla="*/ 0 w 3626947"/>
              <a:gd name="connsiteY1-100" fmla="*/ 1755885 h 4052991"/>
              <a:gd name="connsiteX2-101" fmla="*/ 757645 w 3626947"/>
              <a:gd name="connsiteY2-102" fmla="*/ 41139 h 4052991"/>
              <a:gd name="connsiteX3-103" fmla="*/ 798152 w 3626947"/>
              <a:gd name="connsiteY3-104" fmla="*/ 33587 h 4052991"/>
              <a:gd name="connsiteX4-105" fmla="*/ 1257405 w 3626947"/>
              <a:gd name="connsiteY4-106" fmla="*/ 669 h 4052991"/>
              <a:gd name="connsiteX5-107" fmla="*/ 3192896 w 3626947"/>
              <a:gd name="connsiteY5-108" fmla="*/ 340027 h 4052991"/>
              <a:gd name="connsiteX6-109" fmla="*/ 2433587 w 3626947"/>
              <a:gd name="connsiteY6-110" fmla="*/ 2776956 h 4052991"/>
              <a:gd name="connsiteX7-111" fmla="*/ 1163204 w 3626947"/>
              <a:gd name="connsiteY7-112" fmla="*/ 4002716 h 4052991"/>
              <a:gd name="connsiteX8-113" fmla="*/ 867540 w 3626947"/>
              <a:gd name="connsiteY8-114" fmla="*/ 3857077 h 4052991"/>
              <a:gd name="connsiteX9-115" fmla="*/ 849085 w 3626947"/>
              <a:gd name="connsiteY9-116" fmla="*/ 3860333 h 4052991"/>
              <a:gd name="connsiteX10-117" fmla="*/ 757645 w 3626947"/>
              <a:gd name="connsiteY10-118" fmla="*/ 3768893 h 4052991"/>
              <a:gd name="connsiteX0-119" fmla="*/ 0 w 3626947"/>
              <a:gd name="connsiteY0-120" fmla="*/ 1755885 h 4052991"/>
              <a:gd name="connsiteX1-121" fmla="*/ 757645 w 3626947"/>
              <a:gd name="connsiteY1-122" fmla="*/ 41139 h 4052991"/>
              <a:gd name="connsiteX2-123" fmla="*/ 798152 w 3626947"/>
              <a:gd name="connsiteY2-124" fmla="*/ 33587 h 4052991"/>
              <a:gd name="connsiteX3-125" fmla="*/ 1257405 w 3626947"/>
              <a:gd name="connsiteY3-126" fmla="*/ 669 h 4052991"/>
              <a:gd name="connsiteX4-127" fmla="*/ 3192896 w 3626947"/>
              <a:gd name="connsiteY4-128" fmla="*/ 340027 h 4052991"/>
              <a:gd name="connsiteX5-129" fmla="*/ 2433587 w 3626947"/>
              <a:gd name="connsiteY5-130" fmla="*/ 2776956 h 4052991"/>
              <a:gd name="connsiteX6-131" fmla="*/ 1163204 w 3626947"/>
              <a:gd name="connsiteY6-132" fmla="*/ 4002716 h 4052991"/>
              <a:gd name="connsiteX7-133" fmla="*/ 867540 w 3626947"/>
              <a:gd name="connsiteY7-134" fmla="*/ 3857077 h 4052991"/>
              <a:gd name="connsiteX8-135" fmla="*/ 849085 w 3626947"/>
              <a:gd name="connsiteY8-136" fmla="*/ 3860333 h 4052991"/>
              <a:gd name="connsiteX9-137" fmla="*/ 757645 w 3626947"/>
              <a:gd name="connsiteY9-138" fmla="*/ 3768893 h 4052991"/>
              <a:gd name="connsiteX10-139" fmla="*/ 91440 w 3626947"/>
              <a:gd name="connsiteY10-140" fmla="*/ 1847325 h 4052991"/>
              <a:gd name="connsiteX0-141" fmla="*/ 0 w 3626947"/>
              <a:gd name="connsiteY0-142" fmla="*/ 1755885 h 4052991"/>
              <a:gd name="connsiteX1-143" fmla="*/ 757645 w 3626947"/>
              <a:gd name="connsiteY1-144" fmla="*/ 41139 h 4052991"/>
              <a:gd name="connsiteX2-145" fmla="*/ 798152 w 3626947"/>
              <a:gd name="connsiteY2-146" fmla="*/ 33587 h 4052991"/>
              <a:gd name="connsiteX3-147" fmla="*/ 1257405 w 3626947"/>
              <a:gd name="connsiteY3-148" fmla="*/ 669 h 4052991"/>
              <a:gd name="connsiteX4-149" fmla="*/ 3192896 w 3626947"/>
              <a:gd name="connsiteY4-150" fmla="*/ 340027 h 4052991"/>
              <a:gd name="connsiteX5-151" fmla="*/ 2433587 w 3626947"/>
              <a:gd name="connsiteY5-152" fmla="*/ 2776956 h 4052991"/>
              <a:gd name="connsiteX6-153" fmla="*/ 1163204 w 3626947"/>
              <a:gd name="connsiteY6-154" fmla="*/ 4002716 h 4052991"/>
              <a:gd name="connsiteX7-155" fmla="*/ 867540 w 3626947"/>
              <a:gd name="connsiteY7-156" fmla="*/ 3857077 h 4052991"/>
              <a:gd name="connsiteX8-157" fmla="*/ 849085 w 3626947"/>
              <a:gd name="connsiteY8-158" fmla="*/ 3860333 h 4052991"/>
              <a:gd name="connsiteX9-159" fmla="*/ 757645 w 3626947"/>
              <a:gd name="connsiteY9-160" fmla="*/ 3768893 h 4052991"/>
              <a:gd name="connsiteX0-161" fmla="*/ 0 w 2869302"/>
              <a:gd name="connsiteY0-162" fmla="*/ 41139 h 4052991"/>
              <a:gd name="connsiteX1-163" fmla="*/ 40507 w 2869302"/>
              <a:gd name="connsiteY1-164" fmla="*/ 33587 h 4052991"/>
              <a:gd name="connsiteX2-165" fmla="*/ 499760 w 2869302"/>
              <a:gd name="connsiteY2-166" fmla="*/ 669 h 4052991"/>
              <a:gd name="connsiteX3-167" fmla="*/ 2435251 w 2869302"/>
              <a:gd name="connsiteY3-168" fmla="*/ 340027 h 4052991"/>
              <a:gd name="connsiteX4-169" fmla="*/ 1675942 w 2869302"/>
              <a:gd name="connsiteY4-170" fmla="*/ 2776956 h 4052991"/>
              <a:gd name="connsiteX5-171" fmla="*/ 405559 w 2869302"/>
              <a:gd name="connsiteY5-172" fmla="*/ 4002716 h 4052991"/>
              <a:gd name="connsiteX6-173" fmla="*/ 109895 w 2869302"/>
              <a:gd name="connsiteY6-174" fmla="*/ 3857077 h 4052991"/>
              <a:gd name="connsiteX7-175" fmla="*/ 91440 w 2869302"/>
              <a:gd name="connsiteY7-176" fmla="*/ 3860333 h 4052991"/>
              <a:gd name="connsiteX8-177" fmla="*/ 0 w 2869302"/>
              <a:gd name="connsiteY8-178" fmla="*/ 3768893 h 4052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869302" h="4052991">
                <a:moveTo>
                  <a:pt x="0" y="41139"/>
                </a:moveTo>
                <a:lnTo>
                  <a:pt x="40507" y="33587"/>
                </a:lnTo>
                <a:cubicBezTo>
                  <a:pt x="195654" y="13523"/>
                  <a:pt x="349433" y="3262"/>
                  <a:pt x="499760" y="669"/>
                </a:cubicBezTo>
                <a:cubicBezTo>
                  <a:pt x="1552052" y="-17486"/>
                  <a:pt x="2435251" y="340027"/>
                  <a:pt x="2435251" y="340027"/>
                </a:cubicBezTo>
                <a:cubicBezTo>
                  <a:pt x="3588817" y="879946"/>
                  <a:pt x="2128607" y="1638750"/>
                  <a:pt x="1675942" y="2776956"/>
                </a:cubicBezTo>
                <a:cubicBezTo>
                  <a:pt x="1442308" y="3346059"/>
                  <a:pt x="1310889" y="4279971"/>
                  <a:pt x="405559" y="4002716"/>
                </a:cubicBezTo>
                <a:cubicBezTo>
                  <a:pt x="297869" y="3969883"/>
                  <a:pt x="199532" y="3919722"/>
                  <a:pt x="109895" y="3857077"/>
                </a:cubicBezTo>
                <a:cubicBezTo>
                  <a:pt x="73263" y="3827682"/>
                  <a:pt x="91440" y="3860333"/>
                  <a:pt x="91440" y="3860333"/>
                </a:cubicBezTo>
                <a:lnTo>
                  <a:pt x="0" y="3768893"/>
                </a:lnTo>
              </a:path>
            </a:pathLst>
          </a:custGeom>
          <a:noFill/>
          <a:ln w="38100" cap="rnd"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12" name="Freeform: Shape 11"/>
          <p:cNvSpPr/>
          <p:nvPr/>
        </p:nvSpPr>
        <p:spPr bwMode="auto">
          <a:xfrm>
            <a:off x="1" y="548680"/>
            <a:ext cx="3189967" cy="3818152"/>
          </a:xfrm>
          <a:custGeom>
            <a:avLst/>
            <a:gdLst>
              <a:gd name="connsiteX0" fmla="*/ 845231 w 3189967"/>
              <a:gd name="connsiteY0" fmla="*/ 0 h 3818152"/>
              <a:gd name="connsiteX1" fmla="*/ 3152290 w 3189967"/>
              <a:gd name="connsiteY1" fmla="*/ 583919 h 3818152"/>
              <a:gd name="connsiteX2" fmla="*/ 1881947 w 3189967"/>
              <a:gd name="connsiteY2" fmla="*/ 2248088 h 3818152"/>
              <a:gd name="connsiteX3" fmla="*/ 670011 w 3189967"/>
              <a:gd name="connsiteY3" fmla="*/ 3810070 h 3818152"/>
              <a:gd name="connsiteX4" fmla="*/ 67237 w 3189967"/>
              <a:gd name="connsiteY4" fmla="*/ 3588820 h 3818152"/>
              <a:gd name="connsiteX5" fmla="*/ 0 w 3189967"/>
              <a:gd name="connsiteY5" fmla="*/ 3513939 h 3818152"/>
              <a:gd name="connsiteX6" fmla="*/ 0 w 3189967"/>
              <a:gd name="connsiteY6" fmla="*/ 166759 h 3818152"/>
              <a:gd name="connsiteX7" fmla="*/ 126300 w 3189967"/>
              <a:gd name="connsiteY7" fmla="*/ 111816 h 3818152"/>
              <a:gd name="connsiteX8" fmla="*/ 845231 w 3189967"/>
              <a:gd name="connsiteY8" fmla="*/ 0 h 3818152"/>
              <a:gd name="connsiteX0-1" fmla="*/ 0 w 3189967"/>
              <a:gd name="connsiteY0-2" fmla="*/ 3513939 h 3818152"/>
              <a:gd name="connsiteX1-3" fmla="*/ 0 w 3189967"/>
              <a:gd name="connsiteY1-4" fmla="*/ 166759 h 3818152"/>
              <a:gd name="connsiteX2-5" fmla="*/ 126300 w 3189967"/>
              <a:gd name="connsiteY2-6" fmla="*/ 111816 h 3818152"/>
              <a:gd name="connsiteX3-7" fmla="*/ 845231 w 3189967"/>
              <a:gd name="connsiteY3-8" fmla="*/ 0 h 3818152"/>
              <a:gd name="connsiteX4-9" fmla="*/ 3152290 w 3189967"/>
              <a:gd name="connsiteY4-10" fmla="*/ 583919 h 3818152"/>
              <a:gd name="connsiteX5-11" fmla="*/ 1881947 w 3189967"/>
              <a:gd name="connsiteY5-12" fmla="*/ 2248088 h 3818152"/>
              <a:gd name="connsiteX6-13" fmla="*/ 670011 w 3189967"/>
              <a:gd name="connsiteY6-14" fmla="*/ 3810070 h 3818152"/>
              <a:gd name="connsiteX7-15" fmla="*/ 67237 w 3189967"/>
              <a:gd name="connsiteY7-16" fmla="*/ 3588820 h 3818152"/>
              <a:gd name="connsiteX8-17" fmla="*/ 91440 w 3189967"/>
              <a:gd name="connsiteY8-18" fmla="*/ 3605379 h 3818152"/>
              <a:gd name="connsiteX0-19" fmla="*/ 1 w 3189968"/>
              <a:gd name="connsiteY0-20" fmla="*/ 3513939 h 3818152"/>
              <a:gd name="connsiteX1-21" fmla="*/ 0 w 3189968"/>
              <a:gd name="connsiteY1-22" fmla="*/ 1410749 h 3818152"/>
              <a:gd name="connsiteX2-23" fmla="*/ 1 w 3189968"/>
              <a:gd name="connsiteY2-24" fmla="*/ 166759 h 3818152"/>
              <a:gd name="connsiteX3-25" fmla="*/ 126301 w 3189968"/>
              <a:gd name="connsiteY3-26" fmla="*/ 111816 h 3818152"/>
              <a:gd name="connsiteX4-27" fmla="*/ 845232 w 3189968"/>
              <a:gd name="connsiteY4-28" fmla="*/ 0 h 3818152"/>
              <a:gd name="connsiteX5-29" fmla="*/ 3152291 w 3189968"/>
              <a:gd name="connsiteY5-30" fmla="*/ 583919 h 3818152"/>
              <a:gd name="connsiteX6-31" fmla="*/ 1881948 w 3189968"/>
              <a:gd name="connsiteY6-32" fmla="*/ 2248088 h 3818152"/>
              <a:gd name="connsiteX7-33" fmla="*/ 670012 w 3189968"/>
              <a:gd name="connsiteY7-34" fmla="*/ 3810070 h 3818152"/>
              <a:gd name="connsiteX8-35" fmla="*/ 67238 w 3189968"/>
              <a:gd name="connsiteY8-36" fmla="*/ 3588820 h 3818152"/>
              <a:gd name="connsiteX9" fmla="*/ 91441 w 3189968"/>
              <a:gd name="connsiteY9" fmla="*/ 3605379 h 3818152"/>
              <a:gd name="connsiteX0-37" fmla="*/ 496390 w 3686357"/>
              <a:gd name="connsiteY0-38" fmla="*/ 3513939 h 3818152"/>
              <a:gd name="connsiteX1-39" fmla="*/ 0 w 3686357"/>
              <a:gd name="connsiteY1-40" fmla="*/ 1436875 h 3818152"/>
              <a:gd name="connsiteX2-41" fmla="*/ 496390 w 3686357"/>
              <a:gd name="connsiteY2-42" fmla="*/ 166759 h 3818152"/>
              <a:gd name="connsiteX3-43" fmla="*/ 622690 w 3686357"/>
              <a:gd name="connsiteY3-44" fmla="*/ 111816 h 3818152"/>
              <a:gd name="connsiteX4-45" fmla="*/ 1341621 w 3686357"/>
              <a:gd name="connsiteY4-46" fmla="*/ 0 h 3818152"/>
              <a:gd name="connsiteX5-47" fmla="*/ 3648680 w 3686357"/>
              <a:gd name="connsiteY5-48" fmla="*/ 583919 h 3818152"/>
              <a:gd name="connsiteX6-49" fmla="*/ 2378337 w 3686357"/>
              <a:gd name="connsiteY6-50" fmla="*/ 2248088 h 3818152"/>
              <a:gd name="connsiteX7-51" fmla="*/ 1166401 w 3686357"/>
              <a:gd name="connsiteY7-52" fmla="*/ 3810070 h 3818152"/>
              <a:gd name="connsiteX8-53" fmla="*/ 563627 w 3686357"/>
              <a:gd name="connsiteY8-54" fmla="*/ 3588820 h 3818152"/>
              <a:gd name="connsiteX9-55" fmla="*/ 587830 w 3686357"/>
              <a:gd name="connsiteY9-56" fmla="*/ 3605379 h 3818152"/>
              <a:gd name="connsiteX0-57" fmla="*/ 496390 w 3686357"/>
              <a:gd name="connsiteY0-58" fmla="*/ 3513939 h 3818152"/>
              <a:gd name="connsiteX1-59" fmla="*/ 0 w 3686357"/>
              <a:gd name="connsiteY1-60" fmla="*/ 1436875 h 3818152"/>
              <a:gd name="connsiteX2-61" fmla="*/ 496390 w 3686357"/>
              <a:gd name="connsiteY2-62" fmla="*/ 166759 h 3818152"/>
              <a:gd name="connsiteX3-63" fmla="*/ 622690 w 3686357"/>
              <a:gd name="connsiteY3-64" fmla="*/ 111816 h 3818152"/>
              <a:gd name="connsiteX4-65" fmla="*/ 1341621 w 3686357"/>
              <a:gd name="connsiteY4-66" fmla="*/ 0 h 3818152"/>
              <a:gd name="connsiteX5-67" fmla="*/ 3648680 w 3686357"/>
              <a:gd name="connsiteY5-68" fmla="*/ 583919 h 3818152"/>
              <a:gd name="connsiteX6-69" fmla="*/ 2378337 w 3686357"/>
              <a:gd name="connsiteY6-70" fmla="*/ 2248088 h 3818152"/>
              <a:gd name="connsiteX7-71" fmla="*/ 1166401 w 3686357"/>
              <a:gd name="connsiteY7-72" fmla="*/ 3810070 h 3818152"/>
              <a:gd name="connsiteX8-73" fmla="*/ 563627 w 3686357"/>
              <a:gd name="connsiteY8-74" fmla="*/ 3588820 h 3818152"/>
              <a:gd name="connsiteX9-75" fmla="*/ 587830 w 3686357"/>
              <a:gd name="connsiteY9-76" fmla="*/ 3605379 h 3818152"/>
              <a:gd name="connsiteX10" fmla="*/ 496390 w 3686357"/>
              <a:gd name="connsiteY10" fmla="*/ 3513939 h 3818152"/>
              <a:gd name="connsiteX0-77" fmla="*/ 13695 w 3203662"/>
              <a:gd name="connsiteY0-78" fmla="*/ 3513939 h 3818152"/>
              <a:gd name="connsiteX1-79" fmla="*/ 13695 w 3203662"/>
              <a:gd name="connsiteY1-80" fmla="*/ 166759 h 3818152"/>
              <a:gd name="connsiteX2-81" fmla="*/ 139995 w 3203662"/>
              <a:gd name="connsiteY2-82" fmla="*/ 111816 h 3818152"/>
              <a:gd name="connsiteX3-83" fmla="*/ 858926 w 3203662"/>
              <a:gd name="connsiteY3-84" fmla="*/ 0 h 3818152"/>
              <a:gd name="connsiteX4-85" fmla="*/ 3165985 w 3203662"/>
              <a:gd name="connsiteY4-86" fmla="*/ 583919 h 3818152"/>
              <a:gd name="connsiteX5-87" fmla="*/ 1895642 w 3203662"/>
              <a:gd name="connsiteY5-88" fmla="*/ 2248088 h 3818152"/>
              <a:gd name="connsiteX6-89" fmla="*/ 683706 w 3203662"/>
              <a:gd name="connsiteY6-90" fmla="*/ 3810070 h 3818152"/>
              <a:gd name="connsiteX7-91" fmla="*/ 80932 w 3203662"/>
              <a:gd name="connsiteY7-92" fmla="*/ 3588820 h 3818152"/>
              <a:gd name="connsiteX8-93" fmla="*/ 105135 w 3203662"/>
              <a:gd name="connsiteY8-94" fmla="*/ 3605379 h 3818152"/>
              <a:gd name="connsiteX9-95" fmla="*/ 13695 w 3203662"/>
              <a:gd name="connsiteY9-96" fmla="*/ 3513939 h 3818152"/>
              <a:gd name="connsiteX0-97" fmla="*/ 26127 w 3216094"/>
              <a:gd name="connsiteY0-98" fmla="*/ 3513939 h 3818152"/>
              <a:gd name="connsiteX1-99" fmla="*/ 0 w 3216094"/>
              <a:gd name="connsiteY1-100" fmla="*/ 1541377 h 3818152"/>
              <a:gd name="connsiteX2-101" fmla="*/ 26127 w 3216094"/>
              <a:gd name="connsiteY2-102" fmla="*/ 166759 h 3818152"/>
              <a:gd name="connsiteX3-103" fmla="*/ 152427 w 3216094"/>
              <a:gd name="connsiteY3-104" fmla="*/ 111816 h 3818152"/>
              <a:gd name="connsiteX4-105" fmla="*/ 871358 w 3216094"/>
              <a:gd name="connsiteY4-106" fmla="*/ 0 h 3818152"/>
              <a:gd name="connsiteX5-107" fmla="*/ 3178417 w 3216094"/>
              <a:gd name="connsiteY5-108" fmla="*/ 583919 h 3818152"/>
              <a:gd name="connsiteX6-109" fmla="*/ 1908074 w 3216094"/>
              <a:gd name="connsiteY6-110" fmla="*/ 2248088 h 3818152"/>
              <a:gd name="connsiteX7-111" fmla="*/ 696138 w 3216094"/>
              <a:gd name="connsiteY7-112" fmla="*/ 3810070 h 3818152"/>
              <a:gd name="connsiteX8-113" fmla="*/ 93364 w 3216094"/>
              <a:gd name="connsiteY8-114" fmla="*/ 3588820 h 3818152"/>
              <a:gd name="connsiteX9-115" fmla="*/ 117567 w 3216094"/>
              <a:gd name="connsiteY9-116" fmla="*/ 3605379 h 3818152"/>
              <a:gd name="connsiteX10-117" fmla="*/ 26127 w 3216094"/>
              <a:gd name="connsiteY10-118" fmla="*/ 3513939 h 3818152"/>
              <a:gd name="connsiteX0-119" fmla="*/ 0 w 3216094"/>
              <a:gd name="connsiteY0-120" fmla="*/ 1541377 h 3818152"/>
              <a:gd name="connsiteX1-121" fmla="*/ 26127 w 3216094"/>
              <a:gd name="connsiteY1-122" fmla="*/ 166759 h 3818152"/>
              <a:gd name="connsiteX2-123" fmla="*/ 152427 w 3216094"/>
              <a:gd name="connsiteY2-124" fmla="*/ 111816 h 3818152"/>
              <a:gd name="connsiteX3-125" fmla="*/ 871358 w 3216094"/>
              <a:gd name="connsiteY3-126" fmla="*/ 0 h 3818152"/>
              <a:gd name="connsiteX4-127" fmla="*/ 3178417 w 3216094"/>
              <a:gd name="connsiteY4-128" fmla="*/ 583919 h 3818152"/>
              <a:gd name="connsiteX5-129" fmla="*/ 1908074 w 3216094"/>
              <a:gd name="connsiteY5-130" fmla="*/ 2248088 h 3818152"/>
              <a:gd name="connsiteX6-131" fmla="*/ 696138 w 3216094"/>
              <a:gd name="connsiteY6-132" fmla="*/ 3810070 h 3818152"/>
              <a:gd name="connsiteX7-133" fmla="*/ 93364 w 3216094"/>
              <a:gd name="connsiteY7-134" fmla="*/ 3588820 h 3818152"/>
              <a:gd name="connsiteX8-135" fmla="*/ 117567 w 3216094"/>
              <a:gd name="connsiteY8-136" fmla="*/ 3605379 h 3818152"/>
              <a:gd name="connsiteX9-137" fmla="*/ 26127 w 3216094"/>
              <a:gd name="connsiteY9-138" fmla="*/ 3513939 h 3818152"/>
              <a:gd name="connsiteX10-139" fmla="*/ 91440 w 3216094"/>
              <a:gd name="connsiteY10-140" fmla="*/ 1632817 h 3818152"/>
              <a:gd name="connsiteX0-141" fmla="*/ 0 w 3216094"/>
              <a:gd name="connsiteY0-142" fmla="*/ 1541377 h 3818152"/>
              <a:gd name="connsiteX1-143" fmla="*/ 26127 w 3216094"/>
              <a:gd name="connsiteY1-144" fmla="*/ 166759 h 3818152"/>
              <a:gd name="connsiteX2-145" fmla="*/ 152427 w 3216094"/>
              <a:gd name="connsiteY2-146" fmla="*/ 111816 h 3818152"/>
              <a:gd name="connsiteX3-147" fmla="*/ 871358 w 3216094"/>
              <a:gd name="connsiteY3-148" fmla="*/ 0 h 3818152"/>
              <a:gd name="connsiteX4-149" fmla="*/ 3178417 w 3216094"/>
              <a:gd name="connsiteY4-150" fmla="*/ 583919 h 3818152"/>
              <a:gd name="connsiteX5-151" fmla="*/ 1908074 w 3216094"/>
              <a:gd name="connsiteY5-152" fmla="*/ 2248088 h 3818152"/>
              <a:gd name="connsiteX6-153" fmla="*/ 696138 w 3216094"/>
              <a:gd name="connsiteY6-154" fmla="*/ 3810070 h 3818152"/>
              <a:gd name="connsiteX7-155" fmla="*/ 93364 w 3216094"/>
              <a:gd name="connsiteY7-156" fmla="*/ 3588820 h 3818152"/>
              <a:gd name="connsiteX8-157" fmla="*/ 117567 w 3216094"/>
              <a:gd name="connsiteY8-158" fmla="*/ 3605379 h 3818152"/>
              <a:gd name="connsiteX9-159" fmla="*/ 26127 w 3216094"/>
              <a:gd name="connsiteY9-160" fmla="*/ 3513939 h 3818152"/>
              <a:gd name="connsiteX0-161" fmla="*/ 0 w 3189967"/>
              <a:gd name="connsiteY0-162" fmla="*/ 166759 h 3818152"/>
              <a:gd name="connsiteX1-163" fmla="*/ 126300 w 3189967"/>
              <a:gd name="connsiteY1-164" fmla="*/ 111816 h 3818152"/>
              <a:gd name="connsiteX2-165" fmla="*/ 845231 w 3189967"/>
              <a:gd name="connsiteY2-166" fmla="*/ 0 h 3818152"/>
              <a:gd name="connsiteX3-167" fmla="*/ 3152290 w 3189967"/>
              <a:gd name="connsiteY3-168" fmla="*/ 583919 h 3818152"/>
              <a:gd name="connsiteX4-169" fmla="*/ 1881947 w 3189967"/>
              <a:gd name="connsiteY4-170" fmla="*/ 2248088 h 3818152"/>
              <a:gd name="connsiteX5-171" fmla="*/ 670011 w 3189967"/>
              <a:gd name="connsiteY5-172" fmla="*/ 3810070 h 3818152"/>
              <a:gd name="connsiteX6-173" fmla="*/ 67237 w 3189967"/>
              <a:gd name="connsiteY6-174" fmla="*/ 3588820 h 3818152"/>
              <a:gd name="connsiteX7-175" fmla="*/ 91440 w 3189967"/>
              <a:gd name="connsiteY7-176" fmla="*/ 3605379 h 3818152"/>
              <a:gd name="connsiteX8-177" fmla="*/ 0 w 3189967"/>
              <a:gd name="connsiteY8-178" fmla="*/ 3513939 h 38181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89967" h="3818152">
                <a:moveTo>
                  <a:pt x="0" y="166759"/>
                </a:moveTo>
                <a:lnTo>
                  <a:pt x="126300" y="111816"/>
                </a:lnTo>
                <a:cubicBezTo>
                  <a:pt x="318716" y="42596"/>
                  <a:pt x="555023" y="0"/>
                  <a:pt x="845231" y="0"/>
                </a:cubicBezTo>
                <a:cubicBezTo>
                  <a:pt x="2349200" y="0"/>
                  <a:pt x="3006273" y="160578"/>
                  <a:pt x="3152290" y="583919"/>
                </a:cubicBezTo>
                <a:cubicBezTo>
                  <a:pt x="3385916" y="1240828"/>
                  <a:pt x="2480614" y="1561983"/>
                  <a:pt x="1881947" y="2248088"/>
                </a:cubicBezTo>
                <a:cubicBezTo>
                  <a:pt x="1473101" y="2715223"/>
                  <a:pt x="1575313" y="3664091"/>
                  <a:pt x="670011" y="3810070"/>
                </a:cubicBezTo>
                <a:cubicBezTo>
                  <a:pt x="443686" y="3846565"/>
                  <a:pt x="242000" y="3757153"/>
                  <a:pt x="67237" y="3588820"/>
                </a:cubicBezTo>
                <a:cubicBezTo>
                  <a:pt x="44825" y="3563860"/>
                  <a:pt x="91440" y="3605379"/>
                  <a:pt x="91440" y="3605379"/>
                </a:cubicBezTo>
                <a:lnTo>
                  <a:pt x="0" y="3513939"/>
                </a:lnTo>
              </a:path>
            </a:pathLst>
          </a:custGeom>
          <a:noFill/>
          <a:ln w="38100" cap="rnd"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40" name="Freeform: Shape 39"/>
          <p:cNvSpPr/>
          <p:nvPr/>
        </p:nvSpPr>
        <p:spPr bwMode="auto">
          <a:xfrm>
            <a:off x="9979995" y="4776414"/>
            <a:ext cx="2208831" cy="2081587"/>
          </a:xfrm>
          <a:custGeom>
            <a:avLst/>
            <a:gdLst>
              <a:gd name="connsiteX0" fmla="*/ 1504758 w 2208831"/>
              <a:gd name="connsiteY0" fmla="*/ 669 h 2081587"/>
              <a:gd name="connsiteX1" fmla="*/ 2150912 w 2208831"/>
              <a:gd name="connsiteY1" fmla="*/ 33534 h 2081587"/>
              <a:gd name="connsiteX2" fmla="*/ 2208831 w 2208831"/>
              <a:gd name="connsiteY2" fmla="*/ 41288 h 2081587"/>
              <a:gd name="connsiteX3" fmla="*/ 2208831 w 2208831"/>
              <a:gd name="connsiteY3" fmla="*/ 2081587 h 2081587"/>
              <a:gd name="connsiteX4" fmla="*/ 178836 w 2208831"/>
              <a:gd name="connsiteY4" fmla="*/ 2081587 h 2081587"/>
              <a:gd name="connsiteX5" fmla="*/ 137951 w 2208831"/>
              <a:gd name="connsiteY5" fmla="*/ 1960409 h 2081587"/>
              <a:gd name="connsiteX6" fmla="*/ 1045505 w 2208831"/>
              <a:gd name="connsiteY6" fmla="*/ 33587 h 2081587"/>
              <a:gd name="connsiteX7" fmla="*/ 1504758 w 2208831"/>
              <a:gd name="connsiteY7" fmla="*/ 669 h 208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8831" h="2081587">
                <a:moveTo>
                  <a:pt x="1504758" y="669"/>
                </a:moveTo>
                <a:cubicBezTo>
                  <a:pt x="1730250" y="-3221"/>
                  <a:pt x="1947976" y="10138"/>
                  <a:pt x="2150912" y="33534"/>
                </a:cubicBezTo>
                <a:lnTo>
                  <a:pt x="2208831" y="41288"/>
                </a:lnTo>
                <a:lnTo>
                  <a:pt x="2208831" y="2081587"/>
                </a:lnTo>
                <a:lnTo>
                  <a:pt x="178836" y="2081587"/>
                </a:lnTo>
                <a:lnTo>
                  <a:pt x="137951" y="1960409"/>
                </a:lnTo>
                <a:cubicBezTo>
                  <a:pt x="-153920" y="1018346"/>
                  <a:pt x="-40526" y="174040"/>
                  <a:pt x="1045505" y="33587"/>
                </a:cubicBezTo>
                <a:cubicBezTo>
                  <a:pt x="1200652" y="13523"/>
                  <a:pt x="1354431" y="3263"/>
                  <a:pt x="1504758" y="669"/>
                </a:cubicBez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  <p:sp>
        <p:nvSpPr>
          <p:cNvPr id="37" name="Freeform: Shape 36"/>
          <p:cNvSpPr/>
          <p:nvPr/>
        </p:nvSpPr>
        <p:spPr bwMode="auto">
          <a:xfrm>
            <a:off x="10266661" y="4742729"/>
            <a:ext cx="1922165" cy="2115272"/>
          </a:xfrm>
          <a:custGeom>
            <a:avLst/>
            <a:gdLst>
              <a:gd name="connsiteX0" fmla="*/ 1563563 w 1922165"/>
              <a:gd name="connsiteY0" fmla="*/ 0 h 2115272"/>
              <a:gd name="connsiteX1" fmla="*/ 1835715 w 1922165"/>
              <a:gd name="connsiteY1" fmla="*/ 1907 h 2115272"/>
              <a:gd name="connsiteX2" fmla="*/ 1922165 w 1922165"/>
              <a:gd name="connsiteY2" fmla="*/ 3898 h 2115272"/>
              <a:gd name="connsiteX3" fmla="*/ 1922165 w 1922165"/>
              <a:gd name="connsiteY3" fmla="*/ 2115272 h 2115272"/>
              <a:gd name="connsiteX4" fmla="*/ 101982 w 1922165"/>
              <a:gd name="connsiteY4" fmla="*/ 2115272 h 2115272"/>
              <a:gd name="connsiteX5" fmla="*/ 78302 w 1922165"/>
              <a:gd name="connsiteY5" fmla="*/ 2007677 h 2115272"/>
              <a:gd name="connsiteX6" fmla="*/ 1187 w 1922165"/>
              <a:gd name="connsiteY6" fmla="*/ 1211632 h 2115272"/>
              <a:gd name="connsiteX7" fmla="*/ 1563563 w 1922165"/>
              <a:gd name="connsiteY7" fmla="*/ 0 h 211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2165" h="2115272">
                <a:moveTo>
                  <a:pt x="1563563" y="0"/>
                </a:moveTo>
                <a:cubicBezTo>
                  <a:pt x="1657561" y="0"/>
                  <a:pt x="1748251" y="628"/>
                  <a:pt x="1835715" y="1907"/>
                </a:cubicBezTo>
                <a:lnTo>
                  <a:pt x="1922165" y="3898"/>
                </a:lnTo>
                <a:lnTo>
                  <a:pt x="1922165" y="2115272"/>
                </a:lnTo>
                <a:lnTo>
                  <a:pt x="101982" y="2115272"/>
                </a:lnTo>
                <a:lnTo>
                  <a:pt x="78302" y="2007677"/>
                </a:lnTo>
                <a:cubicBezTo>
                  <a:pt x="20352" y="1711613"/>
                  <a:pt x="-6114" y="1430602"/>
                  <a:pt x="1187" y="1211632"/>
                </a:cubicBezTo>
                <a:cubicBezTo>
                  <a:pt x="1187" y="1211632"/>
                  <a:pt x="15789" y="0"/>
                  <a:pt x="1563563" y="0"/>
                </a:cubicBezTo>
                <a:close/>
              </a:path>
            </a:pathLst>
          </a:custGeom>
          <a:noFill/>
          <a:ln w="38100"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695" y="3575412"/>
            <a:ext cx="4977510" cy="764440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/>
              <a:t>normalized_data</a:t>
            </a:r>
            <a:r>
              <a:rPr lang="en-IN" dirty="0"/>
              <a:t> = (data - </a:t>
            </a:r>
            <a:r>
              <a:rPr lang="en-IN" dirty="0" err="1"/>
              <a:t>min_vals</a:t>
            </a:r>
            <a:r>
              <a:rPr lang="en-IN" dirty="0"/>
              <a:t>) / (</a:t>
            </a:r>
            <a:r>
              <a:rPr lang="en-IN" dirty="0" err="1"/>
              <a:t>max_vals</a:t>
            </a:r>
            <a:r>
              <a:rPr lang="en-IN" dirty="0"/>
              <a:t> - </a:t>
            </a:r>
            <a:r>
              <a:rPr lang="en-IN" dirty="0" err="1"/>
              <a:t>min_vals</a:t>
            </a:r>
            <a:r>
              <a:rPr lang="en-IN" dirty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4498" y="2582607"/>
            <a:ext cx="5002212" cy="873125"/>
          </a:xfrm>
        </p:spPr>
        <p:txBody>
          <a:bodyPr/>
          <a:lstStyle/>
          <a:p>
            <a:r>
              <a:rPr lang="en-IN" sz="3600" dirty="0"/>
              <a:t>Min-Max Scaling</a:t>
            </a:r>
            <a:endParaRPr lang="en-IN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8508" y="812876"/>
            <a:ext cx="3384376" cy="52322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/>
            <a:r>
              <a:rPr lang="en-US" sz="3600" i="0" dirty="0">
                <a:effectLst/>
                <a:latin typeface="Inter"/>
              </a:rPr>
              <a:t>Yearly Plot</a:t>
            </a:r>
            <a:endParaRPr lang="en-US" sz="3600" i="0" dirty="0">
              <a:effectLst/>
              <a:latin typeface="Inte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2076181"/>
            <a:ext cx="7920881" cy="40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30424" y="248882"/>
            <a:ext cx="7927976" cy="1160664"/>
          </a:xfrm>
        </p:spPr>
        <p:txBody>
          <a:bodyPr/>
          <a:lstStyle/>
          <a:p>
            <a:r>
              <a:rPr lang="en-IN" sz="4800" dirty="0"/>
              <a:t>Seasonal Decomposition</a:t>
            </a:r>
            <a:endParaRPr lang="en-IN" sz="4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409546"/>
            <a:ext cx="9505056" cy="47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229357"/>
            <a:ext cx="7927976" cy="1160664"/>
          </a:xfrm>
        </p:spPr>
        <p:txBody>
          <a:bodyPr/>
          <a:lstStyle/>
          <a:p>
            <a:r>
              <a:rPr lang="en-IN" sz="4800" dirty="0"/>
              <a:t>ADF Test for Stationarity</a:t>
            </a:r>
            <a:endParaRPr lang="en-IN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6930"/>
          <a:stretch>
            <a:fillRect/>
          </a:stretch>
        </p:blipFill>
        <p:spPr>
          <a:xfrm>
            <a:off x="1016248" y="4414406"/>
            <a:ext cx="4783062" cy="967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7127" y="5686911"/>
            <a:ext cx="9656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After differencing once, the data is now Stationary.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186" y="2342627"/>
            <a:ext cx="4563229" cy="830997"/>
          </a:xfrm>
          <a:prstGeom prst="rect">
            <a:avLst/>
          </a:prstGeom>
        </p:spPr>
      </p:pic>
      <p:sp>
        <p:nvSpPr>
          <p:cNvPr id="13" name="Rounded Rectangle 11"/>
          <p:cNvSpPr/>
          <p:nvPr/>
        </p:nvSpPr>
        <p:spPr>
          <a:xfrm>
            <a:off x="942307" y="1576589"/>
            <a:ext cx="3024336" cy="4616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ADF Test: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ounded Rectangle 234"/>
          <p:cNvSpPr/>
          <p:nvPr/>
        </p:nvSpPr>
        <p:spPr>
          <a:xfrm>
            <a:off x="977349" y="3582133"/>
            <a:ext cx="3024336" cy="506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IN" b="1" dirty="0"/>
              <a:t>First Differencing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621804" y="945016"/>
            <a:ext cx="4599016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dirty="0"/>
              <a:t>Handling Seasonal Data</a:t>
            </a:r>
            <a:endParaRPr kumimoji="0" lang="en-US" altLang="en-US" sz="2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589" y="2074622"/>
            <a:ext cx="6192688" cy="3838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0764" y="2528806"/>
            <a:ext cx="4248472" cy="1026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16679" y="15548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ADF Test: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7894612" y="1790623"/>
            <a:ext cx="3024336" cy="4616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ADF Test: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234"/>
          <p:cNvSpPr/>
          <p:nvPr/>
        </p:nvSpPr>
        <p:spPr>
          <a:xfrm>
            <a:off x="7922832" y="3800128"/>
            <a:ext cx="3024336" cy="5069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IN" sz="1600" b="1" dirty="0"/>
              <a:t>First </a:t>
            </a:r>
            <a:r>
              <a:rPr lang="en-US" altLang="en-IN" sz="1600" b="1" dirty="0"/>
              <a:t>seasonal </a:t>
            </a:r>
            <a:r>
              <a:rPr lang="en-IN" sz="1600" b="1" dirty="0"/>
              <a:t>Differencing</a:t>
            </a:r>
            <a:endParaRPr lang="en-IN" sz="1600" b="1" i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555" y="4552042"/>
            <a:ext cx="4032449" cy="1026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0764" y="5886116"/>
            <a:ext cx="4716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</a:rPr>
              <a:t>After differencing once, the data is now</a:t>
            </a:r>
            <a:endParaRPr lang="en-US" sz="18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</a:rPr>
              <a:t> Stationary.</a:t>
            </a:r>
            <a:endParaRPr lang="en-US" sz="1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026" y="53777"/>
            <a:ext cx="11020771" cy="1160664"/>
          </a:xfrm>
        </p:spPr>
        <p:txBody>
          <a:bodyPr/>
          <a:lstStyle/>
          <a:p>
            <a:r>
              <a:rPr lang="en-IN" sz="4000" dirty="0"/>
              <a:t>ACF and PACF Plots (Non-Seasonal)</a:t>
            </a:r>
            <a:endParaRPr lang="en-IN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542684" y="5904204"/>
            <a:ext cx="5002212" cy="873125"/>
          </a:xfrm>
        </p:spPr>
        <p:txBody>
          <a:bodyPr/>
          <a:lstStyle/>
          <a:p>
            <a:r>
              <a:rPr lang="en-IN" sz="4000" dirty="0"/>
              <a:t>(1,1,1)</a:t>
            </a:r>
            <a:endParaRPr lang="en-IN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1205640"/>
            <a:ext cx="8496944" cy="49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026" y="53777"/>
            <a:ext cx="11020771" cy="1160664"/>
          </a:xfrm>
        </p:spPr>
        <p:txBody>
          <a:bodyPr/>
          <a:lstStyle/>
          <a:p>
            <a:r>
              <a:rPr lang="en-IN" sz="4000" dirty="0"/>
              <a:t>ACF and PACF Plots (Seasonal)</a:t>
            </a:r>
            <a:endParaRPr lang="en-IN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65418" y="5931098"/>
            <a:ext cx="5002212" cy="873125"/>
          </a:xfrm>
        </p:spPr>
        <p:txBody>
          <a:bodyPr/>
          <a:lstStyle/>
          <a:p>
            <a:r>
              <a:rPr lang="en-IN" sz="3600" dirty="0"/>
              <a:t>(1,1,1)(12)</a:t>
            </a:r>
            <a:endParaRPr lang="en-IN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1214441"/>
            <a:ext cx="8067675" cy="49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4147" y="595458"/>
            <a:ext cx="12460931" cy="1160664"/>
          </a:xfrm>
        </p:spPr>
        <p:txBody>
          <a:bodyPr/>
          <a:lstStyle/>
          <a:p>
            <a:r>
              <a:rPr lang="en-GB" sz="4800" dirty="0"/>
              <a:t>SARIMA modelling (1,1,1)(1,1,1,12):</a:t>
            </a:r>
            <a:endParaRPr lang="en-IN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852" y="2348880"/>
            <a:ext cx="10009112" cy="2752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301127"/>
            <a:ext cx="7927976" cy="1160664"/>
          </a:xfrm>
        </p:spPr>
        <p:txBody>
          <a:bodyPr/>
          <a:lstStyle/>
          <a:p>
            <a:r>
              <a:rPr lang="en-IN" dirty="0"/>
              <a:t>Auto-Arima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3892" y="1772816"/>
            <a:ext cx="9361040" cy="943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103" y="3027229"/>
            <a:ext cx="5616618" cy="2057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6234" y="5449774"/>
            <a:ext cx="7276356" cy="7273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21804" y="692696"/>
            <a:ext cx="5313283" cy="863947"/>
          </a:xfrm>
        </p:spPr>
        <p:txBody>
          <a:bodyPr/>
          <a:lstStyle/>
          <a:p>
            <a:r>
              <a:rPr lang="en-IN" dirty="0"/>
              <a:t>Residual Analysis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836" y="2132856"/>
            <a:ext cx="4824536" cy="3816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431907" y="2132856"/>
            <a:ext cx="4847081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/>
          <p:cNvSpPr/>
          <p:nvPr/>
        </p:nvSpPr>
        <p:spPr>
          <a:xfrm>
            <a:off x="4210833" y="730246"/>
            <a:ext cx="5225552" cy="863600"/>
          </a:xfrm>
          <a:custGeom>
            <a:avLst/>
            <a:gdLst>
              <a:gd name="connsiteX0" fmla="*/ 0 w 5225552"/>
              <a:gd name="connsiteY0" fmla="*/ 0 h 863600"/>
              <a:gd name="connsiteX1" fmla="*/ 4793752 w 5225552"/>
              <a:gd name="connsiteY1" fmla="*/ 0 h 863600"/>
              <a:gd name="connsiteX2" fmla="*/ 5225552 w 5225552"/>
              <a:gd name="connsiteY2" fmla="*/ 431800 h 863600"/>
              <a:gd name="connsiteX3" fmla="*/ 4793752 w 5225552"/>
              <a:gd name="connsiteY3" fmla="*/ 863600 h 863600"/>
              <a:gd name="connsiteX4" fmla="*/ 1235383 w 5225552"/>
              <a:gd name="connsiteY4" fmla="*/ 863600 h 863600"/>
              <a:gd name="connsiteX5" fmla="*/ 1233406 w 5225552"/>
              <a:gd name="connsiteY5" fmla="*/ 859517 h 863600"/>
              <a:gd name="connsiteX6" fmla="*/ 52612 w 5225552"/>
              <a:gd name="connsiteY6" fmla="*/ 16978 h 863600"/>
              <a:gd name="connsiteX7" fmla="*/ 0 w 5225552"/>
              <a:gd name="connsiteY7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5552" h="863600">
                <a:moveTo>
                  <a:pt x="0" y="0"/>
                </a:moveTo>
                <a:lnTo>
                  <a:pt x="4793752" y="0"/>
                </a:lnTo>
                <a:cubicBezTo>
                  <a:pt x="5032229" y="0"/>
                  <a:pt x="5225552" y="193323"/>
                  <a:pt x="5225552" y="431800"/>
                </a:cubicBezTo>
                <a:cubicBezTo>
                  <a:pt x="5225552" y="670277"/>
                  <a:pt x="5032229" y="863600"/>
                  <a:pt x="4793752" y="863600"/>
                </a:cubicBezTo>
                <a:lnTo>
                  <a:pt x="1235383" y="863600"/>
                </a:lnTo>
                <a:lnTo>
                  <a:pt x="1233406" y="859517"/>
                </a:lnTo>
                <a:cubicBezTo>
                  <a:pt x="1030086" y="512280"/>
                  <a:pt x="607922" y="216260"/>
                  <a:pt x="52612" y="169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/>
          </p:nvPr>
        </p:nvSpPr>
        <p:spPr>
          <a:xfrm>
            <a:off x="5770641" y="697142"/>
            <a:ext cx="5616624" cy="863947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7"/>
          </p:nvPr>
        </p:nvSpPr>
        <p:spPr>
          <a:xfrm>
            <a:off x="7315996" y="2385389"/>
            <a:ext cx="4872829" cy="6915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refers to a sequence of data points collected or recorded over a period of time.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828406" y="3939532"/>
            <a:ext cx="5750978" cy="6915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Analysing time series data in order to extract meaningful statistics and other characteristics of the data.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20"/>
          </p:nvPr>
        </p:nvSpPr>
        <p:spPr>
          <a:xfrm>
            <a:off x="5828665" y="3357245"/>
            <a:ext cx="5458460" cy="445770"/>
          </a:xfrm>
        </p:spPr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</a:t>
            </a:r>
            <a:r>
              <a:rPr lang="en-IN" sz="2800" b="1" dirty="0">
                <a:solidFill>
                  <a:schemeClr val="accent2"/>
                </a:solidFill>
              </a:rPr>
              <a:t>Analysis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1"/>
          </p:nvPr>
        </p:nvSpPr>
        <p:spPr>
          <a:xfrm>
            <a:off x="3795056" y="5473778"/>
            <a:ext cx="5118100" cy="6915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Estimating many future aspects of a business or other operation based on the current time series.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22"/>
          </p:nvPr>
        </p:nvSpPr>
        <p:spPr>
          <a:xfrm>
            <a:off x="3794760" y="4891405"/>
            <a:ext cx="6311900" cy="445770"/>
          </a:xfrm>
        </p:spPr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</a:t>
            </a:r>
            <a:r>
              <a:rPr lang="en-IN" sz="2800" b="1" dirty="0">
                <a:solidFill>
                  <a:schemeClr val="accent2"/>
                </a:solidFill>
              </a:rPr>
              <a:t>Forecasting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5" r="16765"/>
          <a:stretch>
            <a:fillRect/>
          </a:stretch>
        </p:blipFill>
        <p:spPr>
          <a:xfrm>
            <a:off x="0" y="896938"/>
            <a:ext cx="5118100" cy="5114925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5171" y="620511"/>
            <a:ext cx="7927976" cy="1160664"/>
          </a:xfrm>
        </p:spPr>
        <p:txBody>
          <a:bodyPr/>
          <a:lstStyle/>
          <a:p>
            <a:r>
              <a:rPr lang="en-US" sz="4000" b="1" dirty="0">
                <a:latin typeface="Open Sans"/>
                <a:ea typeface="Open Sans"/>
                <a:cs typeface="Open Sans"/>
                <a:sym typeface="Open Sans"/>
              </a:rPr>
              <a:t>Plot of ACF and PACF of Residuals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24" y="2271514"/>
            <a:ext cx="5259363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70" y="2276872"/>
            <a:ext cx="5259363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168431"/>
            <a:ext cx="7927976" cy="1160664"/>
          </a:xfrm>
        </p:spPr>
        <p:txBody>
          <a:bodyPr/>
          <a:lstStyle/>
          <a:p>
            <a:r>
              <a:rPr lang="en-GB" sz="4400" dirty="0"/>
              <a:t>Performance Metrics</a:t>
            </a:r>
            <a:endParaRPr lang="en-IN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22" y="2060848"/>
            <a:ext cx="2172003" cy="4486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065" y="2060848"/>
            <a:ext cx="1981477" cy="4410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492" y="3401677"/>
            <a:ext cx="4877481" cy="1729032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1188325" y="1329095"/>
            <a:ext cx="1864891" cy="50405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Test data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3956362" y="1328102"/>
            <a:ext cx="228688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Forecast</a:t>
            </a:r>
            <a:r>
              <a:rPr lang="en-GB" sz="2400" b="1" dirty="0">
                <a:solidFill>
                  <a:schemeClr val="bg1"/>
                </a:solidFill>
              </a:rPr>
              <a:t> data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5101" y="1188216"/>
            <a:ext cx="6783299" cy="116066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98" y="457200"/>
            <a:ext cx="1004862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058" y="33953"/>
            <a:ext cx="10444708" cy="1160664"/>
          </a:xfrm>
        </p:spPr>
        <p:txBody>
          <a:bodyPr/>
          <a:lstStyle/>
          <a:p>
            <a:r>
              <a:rPr lang="en-GB" sz="3600" dirty="0"/>
              <a:t>Final Model trained on the complete data</a:t>
            </a:r>
            <a:endParaRPr lang="en-IN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3912" y="1229054"/>
            <a:ext cx="9001000" cy="1486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6540" y="2953485"/>
            <a:ext cx="1981477" cy="3759287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158308" y="4365104"/>
            <a:ext cx="1656184" cy="54217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/>
          <p:cNvSpPr/>
          <p:nvPr/>
        </p:nvSpPr>
        <p:spPr>
          <a:xfrm>
            <a:off x="1341884" y="4142840"/>
            <a:ext cx="3168352" cy="9423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Future Forecast</a:t>
            </a:r>
            <a:endParaRPr lang="en-GB" sz="2800" b="1" dirty="0">
              <a:solidFill>
                <a:schemeClr val="accent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646956"/>
            <a:ext cx="10657184" cy="55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Summary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81844" y="1963154"/>
            <a:ext cx="89289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/>
                </a:solidFill>
              </a:rPr>
              <a:t>The time series is not stationary </a:t>
            </a:r>
            <a:endParaRPr lang="en-IN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/>
                </a:solidFill>
              </a:rPr>
              <a:t>It has a seasonal component and a trend and a cyclic component.</a:t>
            </a:r>
            <a:endParaRPr lang="en-IN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/>
                </a:solidFill>
              </a:rPr>
              <a:t>We used ADF Test to remove the trend and seasonal components from the series and found that </a:t>
            </a:r>
            <a:r>
              <a:rPr lang="en-GB" sz="2400" b="1" dirty="0">
                <a:solidFill>
                  <a:schemeClr val="accent2"/>
                </a:solidFill>
              </a:rPr>
              <a:t>SARIMA model (1,1,1)(1,1,1,12</a:t>
            </a:r>
            <a:r>
              <a:rPr lang="en-IN" b="1" dirty="0">
                <a:solidFill>
                  <a:schemeClr val="accent2"/>
                </a:solidFill>
              </a:rPr>
              <a:t>) model is a good fit for the remainder of the series.</a:t>
            </a:r>
            <a:endParaRPr lang="en-IN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2"/>
                </a:solidFill>
              </a:rPr>
              <a:t>We used the auto </a:t>
            </a:r>
            <a:r>
              <a:rPr lang="en-IN" b="1" dirty="0" err="1">
                <a:solidFill>
                  <a:schemeClr val="accent2"/>
                </a:solidFill>
              </a:rPr>
              <a:t>arima</a:t>
            </a:r>
            <a:r>
              <a:rPr lang="en-IN" b="1" dirty="0">
                <a:solidFill>
                  <a:schemeClr val="accent2"/>
                </a:solidFill>
              </a:rPr>
              <a:t> function to find a best fit ARIMA model and used it to forecast unemployment rate into 2017 and 2018.</a:t>
            </a:r>
            <a:endParaRPr lang="en-IN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980728"/>
            <a:ext cx="7927976" cy="1160664"/>
          </a:xfrm>
        </p:spPr>
        <p:txBody>
          <a:bodyPr/>
          <a:lstStyle/>
          <a:p>
            <a:r>
              <a:rPr lang="en-IN" dirty="0"/>
              <a:t>Reference links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627" y="2924944"/>
            <a:ext cx="11809312" cy="136815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hlinkClick r:id="rId1"/>
              </a:rPr>
              <a:t>Time Series Analysis on US Unemployment Rate | Kaggle</a:t>
            </a:r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Time Series Analysis and Forecasting | Data-Driven Insights (analyticsvidhya.com)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2848668"/>
            <a:ext cx="7927976" cy="1160664"/>
          </a:xfrm>
        </p:spPr>
        <p:txBody>
          <a:bodyPr/>
          <a:lstStyle/>
          <a:p>
            <a:r>
              <a:rPr lang="en-IN" sz="9600" dirty="0"/>
              <a:t>THANK YOU!</a:t>
            </a:r>
            <a:endParaRPr lang="en-IN"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Snapshot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34698"/>
          <a:stretch>
            <a:fillRect/>
          </a:stretch>
        </p:blipFill>
        <p:spPr bwMode="auto">
          <a:xfrm>
            <a:off x="981844" y="1844824"/>
            <a:ext cx="7056784" cy="464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EDA</a:t>
            </a:r>
            <a:endParaRPr lang="en-I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794226"/>
            <a:ext cx="7776864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30423" y="188640"/>
            <a:ext cx="7927976" cy="1160664"/>
          </a:xfrm>
        </p:spPr>
        <p:txBody>
          <a:bodyPr/>
          <a:lstStyle/>
          <a:p>
            <a:r>
              <a:rPr lang="en-IN" sz="2800" dirty="0" err="1"/>
              <a:t>Monthwise</a:t>
            </a:r>
            <a:r>
              <a:rPr lang="en-IN" sz="2800" dirty="0"/>
              <a:t> Average Unemployment Rate </a:t>
            </a:r>
            <a:endParaRPr lang="en-IN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9" y="1368152"/>
            <a:ext cx="11305256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295569"/>
            <a:ext cx="7927976" cy="1160664"/>
          </a:xfrm>
        </p:spPr>
        <p:txBody>
          <a:bodyPr/>
          <a:lstStyle/>
          <a:p>
            <a:r>
              <a:rPr lang="en-US" sz="2800" dirty="0"/>
              <a:t>Top 15 County with Average Rate</a:t>
            </a:r>
            <a:endParaRPr lang="en-IN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5" y="1456233"/>
            <a:ext cx="11089233" cy="48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556792"/>
            <a:ext cx="5889835" cy="488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4" y="1555254"/>
            <a:ext cx="5688632" cy="48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238" y="548680"/>
            <a:ext cx="5280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Top 15 State with Average Highest Rate in 2010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068" y="548679"/>
            <a:ext cx="5722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Top 15 Counties with Highest Average Rate of California in 2010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 txBox="1"/>
          <p:nvPr/>
        </p:nvSpPr>
        <p:spPr>
          <a:xfrm>
            <a:off x="981844" y="649522"/>
            <a:ext cx="7848872" cy="863947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29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5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1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Preparing the dataset for analysis</a:t>
            </a:r>
            <a:endParaRPr lang="en-IN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260" y="1751229"/>
            <a:ext cx="2736304" cy="4003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6620" y="3054115"/>
            <a:ext cx="3735930" cy="1757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208" y="1798713"/>
            <a:ext cx="2736304" cy="4003613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3654932" y="3573016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8358421" y="1799130"/>
            <a:ext cx="2952328" cy="62217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Information about new dataset</a:t>
            </a:r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18356" y="2848668"/>
            <a:ext cx="7927976" cy="1160664"/>
          </a:xfrm>
        </p:spPr>
        <p:txBody>
          <a:bodyPr/>
          <a:lstStyle/>
          <a:p>
            <a:r>
              <a:rPr lang="en-GB" sz="4800" b="1" dirty="0">
                <a:latin typeface="Open Sans"/>
                <a:ea typeface="Open Sans"/>
                <a:cs typeface="Open Sans"/>
                <a:sym typeface="Open Sans"/>
              </a:rPr>
              <a:t>Checking For</a:t>
            </a:r>
            <a:br>
              <a:rPr lang="en-GB" sz="4800" b="1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4800" b="1" dirty="0">
                <a:latin typeface="Open Sans"/>
                <a:ea typeface="Open Sans"/>
                <a:cs typeface="Open Sans"/>
                <a:sym typeface="Open Sans"/>
              </a:rPr>
              <a:t> Outliers</a:t>
            </a:r>
            <a:r>
              <a:rPr lang="en-GB" sz="4800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-IN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262062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B6EAC"/>
      </a:accent1>
      <a:accent2>
        <a:srgbClr val="5955A4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1876</Words>
  <Application>WPS Presentation</Application>
  <PresentationFormat>Custom</PresentationFormat>
  <Paragraphs>103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SimSun</vt:lpstr>
      <vt:lpstr>Wingdings</vt:lpstr>
      <vt:lpstr>Segoe UI Black</vt:lpstr>
      <vt:lpstr>Open Sans</vt:lpstr>
      <vt:lpstr>Liberation Mono</vt:lpstr>
      <vt:lpstr>Segoe UI</vt:lpstr>
      <vt:lpstr>Microsoft YaHei</vt:lpstr>
      <vt:lpstr>Arial Unicode MS</vt:lpstr>
      <vt:lpstr>Calibri</vt:lpstr>
      <vt:lpstr>Inter</vt:lpstr>
      <vt:lpstr>PT Sans Narrow</vt:lpstr>
      <vt:lpstr>Office Theme</vt:lpstr>
      <vt:lpstr>Unemployment Rate Forecasting – A Time Series Analysis </vt:lpstr>
      <vt:lpstr>PowerPoint 演示文稿</vt:lpstr>
      <vt:lpstr>PowerPoint 演示文稿</vt:lpstr>
      <vt:lpstr>PowerPoint 演示文稿</vt:lpstr>
      <vt:lpstr>Monthwise Average Unemployment Rate </vt:lpstr>
      <vt:lpstr>Top 15 County with Average Rate</vt:lpstr>
      <vt:lpstr>PowerPoint 演示文稿</vt:lpstr>
      <vt:lpstr>PowerPoint 演示文稿</vt:lpstr>
      <vt:lpstr>Checking For  Outliers:</vt:lpstr>
      <vt:lpstr>PowerPoint 演示文稿</vt:lpstr>
      <vt:lpstr>PowerPoint 演示文稿</vt:lpstr>
      <vt:lpstr>Seasonal Decomposition</vt:lpstr>
      <vt:lpstr>ADF Test for Stationarity</vt:lpstr>
      <vt:lpstr>PowerPoint 演示文稿</vt:lpstr>
      <vt:lpstr>ACF and PACF Plots (Non-Seasonal)</vt:lpstr>
      <vt:lpstr>ACF and PACF Plots (Seasonal)</vt:lpstr>
      <vt:lpstr>SARIMA modelling (1,1,1)(1,1,1,12):</vt:lpstr>
      <vt:lpstr>Auto-Arima</vt:lpstr>
      <vt:lpstr>PowerPoint 演示文稿</vt:lpstr>
      <vt:lpstr>Plot of ACF and PACF of Residuals</vt:lpstr>
      <vt:lpstr>Performance Metrics</vt:lpstr>
      <vt:lpstr>PowerPoint 演示文稿</vt:lpstr>
      <vt:lpstr>Final Model trained on the complete data</vt:lpstr>
      <vt:lpstr>PowerPoint 演示文稿</vt:lpstr>
      <vt:lpstr>PowerPoint 演示文稿</vt:lpstr>
      <vt:lpstr>Reference links </vt:lpstr>
      <vt:lpstr>THANK YOU!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Opportunity Slide Deck PowerPoint Template</dc:title>
  <dc:creator>Julian</dc:creator>
  <cp:lastModifiedBy>User15</cp:lastModifiedBy>
  <cp:revision>125</cp:revision>
  <dcterms:created xsi:type="dcterms:W3CDTF">2013-09-12T13:05:00Z</dcterms:created>
  <dcterms:modified xsi:type="dcterms:W3CDTF">2023-09-15T07:25:58Z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72C23AF92D8246D7A906C41FE774F530_12</vt:lpwstr>
  </property>
  <property fmtid="{D5CDD505-2E9C-101B-9397-08002B2CF9AE}" pid="3" name="KSOProductBuildVer">
    <vt:lpwstr>1033-12.2.0.13201</vt:lpwstr>
  </property>
</Properties>
</file>